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1" r:id="rId2"/>
    <p:sldId id="2562" r:id="rId3"/>
    <p:sldId id="2563" r:id="rId4"/>
    <p:sldId id="2564" r:id="rId5"/>
    <p:sldId id="2565" r:id="rId6"/>
    <p:sldId id="2566" r:id="rId7"/>
    <p:sldId id="2570" r:id="rId8"/>
    <p:sldId id="266" r:id="rId9"/>
    <p:sldId id="2575" r:id="rId10"/>
    <p:sldId id="2576" r:id="rId11"/>
    <p:sldId id="267" r:id="rId12"/>
    <p:sldId id="2579" r:id="rId13"/>
    <p:sldId id="2580" r:id="rId14"/>
    <p:sldId id="2583" r:id="rId15"/>
    <p:sldId id="2589" r:id="rId16"/>
    <p:sldId id="2590" r:id="rId17"/>
    <p:sldId id="2588" r:id="rId18"/>
    <p:sldId id="25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derstanding Trees in Data Structures: Essential Knowledge for Interviews" id="{5A9761BE-42BA-4E7F-8EBF-52DDCFF88724}">
          <p14:sldIdLst>
            <p14:sldId id="2561"/>
            <p14:sldId id="2562"/>
          </p14:sldIdLst>
        </p14:section>
        <p14:section name="Introduction to Trees" id="{E913D59F-C35E-4AD2-827D-9678EF7F658A}">
          <p14:sldIdLst>
            <p14:sldId id="2563"/>
            <p14:sldId id="2564"/>
            <p14:sldId id="2565"/>
            <p14:sldId id="2566"/>
            <p14:sldId id="2570"/>
          </p14:sldIdLst>
        </p14:section>
        <p14:section name="Binary Search Trees (BST)" id="{2E4B204C-AA89-45D4-8B23-58821D1C531E}">
          <p14:sldIdLst>
            <p14:sldId id="266"/>
          </p14:sldIdLst>
        </p14:section>
        <p14:section name="Advanced Tree Structures" id="{09150769-D79D-4DC8-8998-8E7EB425D1A6}">
          <p14:sldIdLst>
            <p14:sldId id="2575"/>
            <p14:sldId id="2576"/>
            <p14:sldId id="267"/>
          </p14:sldIdLst>
        </p14:section>
        <p14:section name="Common Tree Algorithms" id="{34D2E8B1-7D48-43E6-9F4B-F8351982F771}">
          <p14:sldIdLst>
            <p14:sldId id="2579"/>
            <p14:sldId id="2580"/>
          </p14:sldIdLst>
        </p14:section>
        <p14:section name="Working Example" id="{EF98E517-A098-4C6F-B4C3-13B4C63D70DF}">
          <p14:sldIdLst>
            <p14:sldId id="2583"/>
            <p14:sldId id="2589"/>
            <p14:sldId id="2590"/>
            <p14:sldId id="2588"/>
          </p14:sldIdLst>
        </p14:section>
        <p14:section name="Conclusion" id="{E7B66D78-3013-4608-87A7-AE139FE910F4}">
          <p14:sldIdLst>
            <p14:sldId id="25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F08CC7-19AD-45DA-9B67-DA7586B4F9AF}" v="280" dt="2025-06-20T08:57:29.731"/>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9649" autoAdjust="0"/>
  </p:normalViewPr>
  <p:slideViewPr>
    <p:cSldViewPr snapToGrid="0">
      <p:cViewPr varScale="1">
        <p:scale>
          <a:sx n="58" d="100"/>
          <a:sy n="58" d="100"/>
        </p:scale>
        <p:origin x="1603" y="27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tha Agarwal" userId="410982e4-1d89-4d21-bfcc-56415f9c4610" providerId="ADAL" clId="{34F08CC7-19AD-45DA-9B67-DA7586B4F9AF}"/>
    <pc:docChg chg="undo custSel addSld delSld modSld sldOrd delSection modSection">
      <pc:chgData name="Astha Agarwal" userId="410982e4-1d89-4d21-bfcc-56415f9c4610" providerId="ADAL" clId="{34F08CC7-19AD-45DA-9B67-DA7586B4F9AF}" dt="2025-06-21T03:41:38.269" v="529" actId="47"/>
      <pc:docMkLst>
        <pc:docMk/>
      </pc:docMkLst>
      <pc:sldChg chg="addSp delSp modSp add mod">
        <pc:chgData name="Astha Agarwal" userId="410982e4-1d89-4d21-bfcc-56415f9c4610" providerId="ADAL" clId="{34F08CC7-19AD-45DA-9B67-DA7586B4F9AF}" dt="2025-06-20T04:42:56.819" v="157" actId="27636"/>
        <pc:sldMkLst>
          <pc:docMk/>
          <pc:sldMk cId="0" sldId="266"/>
        </pc:sldMkLst>
        <pc:spChg chg="mod">
          <ac:chgData name="Astha Agarwal" userId="410982e4-1d89-4d21-bfcc-56415f9c4610" providerId="ADAL" clId="{34F08CC7-19AD-45DA-9B67-DA7586B4F9AF}" dt="2025-06-20T04:42:56.819" v="157" actId="27636"/>
          <ac:spMkLst>
            <pc:docMk/>
            <pc:sldMk cId="0" sldId="266"/>
            <ac:spMk id="2" creationId="{00000000-0000-0000-0000-000000000000}"/>
          </ac:spMkLst>
        </pc:spChg>
        <pc:spChg chg="del">
          <ac:chgData name="Astha Agarwal" userId="410982e4-1d89-4d21-bfcc-56415f9c4610" providerId="ADAL" clId="{34F08CC7-19AD-45DA-9B67-DA7586B4F9AF}" dt="2025-06-20T04:42:08.924" v="151" actId="478"/>
          <ac:spMkLst>
            <pc:docMk/>
            <pc:sldMk cId="0" sldId="266"/>
            <ac:spMk id="4" creationId="{00000000-0000-0000-0000-000000000000}"/>
          </ac:spMkLst>
        </pc:spChg>
        <pc:spChg chg="add del mod">
          <ac:chgData name="Astha Agarwal" userId="410982e4-1d89-4d21-bfcc-56415f9c4610" providerId="ADAL" clId="{34F08CC7-19AD-45DA-9B67-DA7586B4F9AF}" dt="2025-06-20T04:42:12.621" v="152" actId="478"/>
          <ac:spMkLst>
            <pc:docMk/>
            <pc:sldMk cId="0" sldId="266"/>
            <ac:spMk id="29" creationId="{EB526D14-5D3E-9166-A6DC-89DEAB7BEF6F}"/>
          </ac:spMkLst>
        </pc:spChg>
      </pc:sldChg>
      <pc:sldChg chg="addSp delSp modSp add del mod">
        <pc:chgData name="Astha Agarwal" userId="410982e4-1d89-4d21-bfcc-56415f9c4610" providerId="ADAL" clId="{34F08CC7-19AD-45DA-9B67-DA7586B4F9AF}" dt="2025-06-20T06:25:41.146" v="440" actId="1076"/>
        <pc:sldMkLst>
          <pc:docMk/>
          <pc:sldMk cId="0" sldId="267"/>
        </pc:sldMkLst>
        <pc:spChg chg="mod">
          <ac:chgData name="Astha Agarwal" userId="410982e4-1d89-4d21-bfcc-56415f9c4610" providerId="ADAL" clId="{34F08CC7-19AD-45DA-9B67-DA7586B4F9AF}" dt="2025-06-20T06:25:32.695" v="438" actId="1076"/>
          <ac:spMkLst>
            <pc:docMk/>
            <pc:sldMk cId="0" sldId="267"/>
            <ac:spMk id="2" creationId="{00000000-0000-0000-0000-000000000000}"/>
          </ac:spMkLst>
        </pc:spChg>
        <pc:spChg chg="del">
          <ac:chgData name="Astha Agarwal" userId="410982e4-1d89-4d21-bfcc-56415f9c4610" providerId="ADAL" clId="{34F08CC7-19AD-45DA-9B67-DA7586B4F9AF}" dt="2025-06-20T04:43:41.233" v="160" actId="478"/>
          <ac:spMkLst>
            <pc:docMk/>
            <pc:sldMk cId="0" sldId="267"/>
            <ac:spMk id="4" creationId="{00000000-0000-0000-0000-000000000000}"/>
          </ac:spMkLst>
        </pc:spChg>
        <pc:spChg chg="del">
          <ac:chgData name="Astha Agarwal" userId="410982e4-1d89-4d21-bfcc-56415f9c4610" providerId="ADAL" clId="{34F08CC7-19AD-45DA-9B67-DA7586B4F9AF}" dt="2025-06-20T06:24:51.092" v="379" actId="478"/>
          <ac:spMkLst>
            <pc:docMk/>
            <pc:sldMk cId="0" sldId="267"/>
            <ac:spMk id="7" creationId="{00000000-0000-0000-0000-000000000000}"/>
          </ac:spMkLst>
        </pc:spChg>
        <pc:spChg chg="mod">
          <ac:chgData name="Astha Agarwal" userId="410982e4-1d89-4d21-bfcc-56415f9c4610" providerId="ADAL" clId="{34F08CC7-19AD-45DA-9B67-DA7586B4F9AF}" dt="2025-06-20T06:25:27.186" v="437" actId="1035"/>
          <ac:spMkLst>
            <pc:docMk/>
            <pc:sldMk cId="0" sldId="267"/>
            <ac:spMk id="8" creationId="{00000000-0000-0000-0000-000000000000}"/>
          </ac:spMkLst>
        </pc:spChg>
        <pc:spChg chg="mod">
          <ac:chgData name="Astha Agarwal" userId="410982e4-1d89-4d21-bfcc-56415f9c4610" providerId="ADAL" clId="{34F08CC7-19AD-45DA-9B67-DA7586B4F9AF}" dt="2025-06-20T06:25:27.186" v="437" actId="1035"/>
          <ac:spMkLst>
            <pc:docMk/>
            <pc:sldMk cId="0" sldId="267"/>
            <ac:spMk id="10" creationId="{00000000-0000-0000-0000-000000000000}"/>
          </ac:spMkLst>
        </pc:spChg>
        <pc:spChg chg="mod">
          <ac:chgData name="Astha Agarwal" userId="410982e4-1d89-4d21-bfcc-56415f9c4610" providerId="ADAL" clId="{34F08CC7-19AD-45DA-9B67-DA7586B4F9AF}" dt="2025-06-20T06:25:27.186" v="437" actId="1035"/>
          <ac:spMkLst>
            <pc:docMk/>
            <pc:sldMk cId="0" sldId="267"/>
            <ac:spMk id="13" creationId="{00000000-0000-0000-0000-000000000000}"/>
          </ac:spMkLst>
        </pc:spChg>
        <pc:spChg chg="mod">
          <ac:chgData name="Astha Agarwal" userId="410982e4-1d89-4d21-bfcc-56415f9c4610" providerId="ADAL" clId="{34F08CC7-19AD-45DA-9B67-DA7586B4F9AF}" dt="2025-06-20T06:25:27.186" v="437" actId="1035"/>
          <ac:spMkLst>
            <pc:docMk/>
            <pc:sldMk cId="0" sldId="267"/>
            <ac:spMk id="14" creationId="{00000000-0000-0000-0000-000000000000}"/>
          </ac:spMkLst>
        </pc:spChg>
        <pc:spChg chg="mod">
          <ac:chgData name="Astha Agarwal" userId="410982e4-1d89-4d21-bfcc-56415f9c4610" providerId="ADAL" clId="{34F08CC7-19AD-45DA-9B67-DA7586B4F9AF}" dt="2025-06-20T06:25:27.186" v="437" actId="1035"/>
          <ac:spMkLst>
            <pc:docMk/>
            <pc:sldMk cId="0" sldId="267"/>
            <ac:spMk id="19" creationId="{00000000-0000-0000-0000-000000000000}"/>
          </ac:spMkLst>
        </pc:spChg>
        <pc:spChg chg="mod">
          <ac:chgData name="Astha Agarwal" userId="410982e4-1d89-4d21-bfcc-56415f9c4610" providerId="ADAL" clId="{34F08CC7-19AD-45DA-9B67-DA7586B4F9AF}" dt="2025-06-20T06:25:27.186" v="437" actId="1035"/>
          <ac:spMkLst>
            <pc:docMk/>
            <pc:sldMk cId="0" sldId="267"/>
            <ac:spMk id="20" creationId="{00000000-0000-0000-0000-000000000000}"/>
          </ac:spMkLst>
        </pc:spChg>
        <pc:spChg chg="mod">
          <ac:chgData name="Astha Agarwal" userId="410982e4-1d89-4d21-bfcc-56415f9c4610" providerId="ADAL" clId="{34F08CC7-19AD-45DA-9B67-DA7586B4F9AF}" dt="2025-06-20T06:25:27.186" v="437" actId="1035"/>
          <ac:spMkLst>
            <pc:docMk/>
            <pc:sldMk cId="0" sldId="267"/>
            <ac:spMk id="23" creationId="{00000000-0000-0000-0000-000000000000}"/>
          </ac:spMkLst>
        </pc:spChg>
        <pc:spChg chg="mod">
          <ac:chgData name="Astha Agarwal" userId="410982e4-1d89-4d21-bfcc-56415f9c4610" providerId="ADAL" clId="{34F08CC7-19AD-45DA-9B67-DA7586B4F9AF}" dt="2025-06-20T06:25:27.186" v="437" actId="1035"/>
          <ac:spMkLst>
            <pc:docMk/>
            <pc:sldMk cId="0" sldId="267"/>
            <ac:spMk id="24" creationId="{00000000-0000-0000-0000-000000000000}"/>
          </ac:spMkLst>
        </pc:spChg>
        <pc:spChg chg="mod">
          <ac:chgData name="Astha Agarwal" userId="410982e4-1d89-4d21-bfcc-56415f9c4610" providerId="ADAL" clId="{34F08CC7-19AD-45DA-9B67-DA7586B4F9AF}" dt="2025-06-20T06:25:27.186" v="437" actId="1035"/>
          <ac:spMkLst>
            <pc:docMk/>
            <pc:sldMk cId="0" sldId="267"/>
            <ac:spMk id="25" creationId="{00000000-0000-0000-0000-000000000000}"/>
          </ac:spMkLst>
        </pc:spChg>
        <pc:spChg chg="mod">
          <ac:chgData name="Astha Agarwal" userId="410982e4-1d89-4d21-bfcc-56415f9c4610" providerId="ADAL" clId="{34F08CC7-19AD-45DA-9B67-DA7586B4F9AF}" dt="2025-06-20T06:25:27.186" v="437" actId="1035"/>
          <ac:spMkLst>
            <pc:docMk/>
            <pc:sldMk cId="0" sldId="267"/>
            <ac:spMk id="28" creationId="{00000000-0000-0000-0000-000000000000}"/>
          </ac:spMkLst>
        </pc:spChg>
        <pc:spChg chg="add del mod">
          <ac:chgData name="Astha Agarwal" userId="410982e4-1d89-4d21-bfcc-56415f9c4610" providerId="ADAL" clId="{34F08CC7-19AD-45DA-9B67-DA7586B4F9AF}" dt="2025-06-20T04:43:44.217" v="161" actId="478"/>
          <ac:spMkLst>
            <pc:docMk/>
            <pc:sldMk cId="0" sldId="267"/>
            <ac:spMk id="29" creationId="{EDFFDEC5-0B49-5AA6-FC47-B928D65D2C27}"/>
          </ac:spMkLst>
        </pc:spChg>
        <pc:picChg chg="add del mod">
          <ac:chgData name="Astha Agarwal" userId="410982e4-1d89-4d21-bfcc-56415f9c4610" providerId="ADAL" clId="{34F08CC7-19AD-45DA-9B67-DA7586B4F9AF}" dt="2025-06-20T06:25:09.736" v="385" actId="478"/>
          <ac:picMkLst>
            <pc:docMk/>
            <pc:sldMk cId="0" sldId="267"/>
            <ac:picMk id="5122" creationId="{C0A3AA01-89F4-5778-1075-CFEF0AE8B1CB}"/>
          </ac:picMkLst>
        </pc:picChg>
        <pc:picChg chg="add mod">
          <ac:chgData name="Astha Agarwal" userId="410982e4-1d89-4d21-bfcc-56415f9c4610" providerId="ADAL" clId="{34F08CC7-19AD-45DA-9B67-DA7586B4F9AF}" dt="2025-06-20T06:25:36.565" v="439" actId="1076"/>
          <ac:picMkLst>
            <pc:docMk/>
            <pc:sldMk cId="0" sldId="267"/>
            <ac:picMk id="5124" creationId="{7E758E67-694B-C4F3-DC3C-D3642AEBA62E}"/>
          </ac:picMkLst>
        </pc:picChg>
        <pc:picChg chg="add mod">
          <ac:chgData name="Astha Agarwal" userId="410982e4-1d89-4d21-bfcc-56415f9c4610" providerId="ADAL" clId="{34F08CC7-19AD-45DA-9B67-DA7586B4F9AF}" dt="2025-06-20T06:25:41.146" v="440" actId="1076"/>
          <ac:picMkLst>
            <pc:docMk/>
            <pc:sldMk cId="0" sldId="267"/>
            <ac:picMk id="5126" creationId="{A4D2A32B-BB9A-D5E6-6B7B-35C847BA06DE}"/>
          </ac:picMkLst>
        </pc:picChg>
      </pc:sldChg>
      <pc:sldChg chg="modSp mod">
        <pc:chgData name="Astha Agarwal" userId="410982e4-1d89-4d21-bfcc-56415f9c4610" providerId="ADAL" clId="{34F08CC7-19AD-45DA-9B67-DA7586B4F9AF}" dt="2025-06-20T11:32:07.158" v="528" actId="20577"/>
        <pc:sldMkLst>
          <pc:docMk/>
          <pc:sldMk cId="2839956568" sldId="2561"/>
        </pc:sldMkLst>
        <pc:spChg chg="mod">
          <ac:chgData name="Astha Agarwal" userId="410982e4-1d89-4d21-bfcc-56415f9c4610" providerId="ADAL" clId="{34F08CC7-19AD-45DA-9B67-DA7586B4F9AF}" dt="2025-06-20T11:32:07.158" v="528" actId="20577"/>
          <ac:spMkLst>
            <pc:docMk/>
            <pc:sldMk cId="2839956568" sldId="2561"/>
            <ac:spMk id="2" creationId="{DA280D3F-6744-3EB5-7664-D24BA292206C}"/>
          </ac:spMkLst>
        </pc:spChg>
      </pc:sldChg>
      <pc:sldChg chg="modSp mod modAnim">
        <pc:chgData name="Astha Agarwal" userId="410982e4-1d89-4d21-bfcc-56415f9c4610" providerId="ADAL" clId="{34F08CC7-19AD-45DA-9B67-DA7586B4F9AF}" dt="2025-06-20T04:07:41.069" v="96" actId="14100"/>
        <pc:sldMkLst>
          <pc:docMk/>
          <pc:sldMk cId="1417856839" sldId="2565"/>
        </pc:sldMkLst>
        <pc:spChg chg="mod">
          <ac:chgData name="Astha Agarwal" userId="410982e4-1d89-4d21-bfcc-56415f9c4610" providerId="ADAL" clId="{34F08CC7-19AD-45DA-9B67-DA7586B4F9AF}" dt="2025-06-20T04:07:34.626" v="94" actId="1037"/>
          <ac:spMkLst>
            <pc:docMk/>
            <pc:sldMk cId="1417856839" sldId="2565"/>
            <ac:spMk id="2" creationId="{548FD2E8-2B19-84A9-DCC0-7F6F82732143}"/>
          </ac:spMkLst>
        </pc:spChg>
        <pc:spChg chg="mod">
          <ac:chgData name="Astha Agarwal" userId="410982e4-1d89-4d21-bfcc-56415f9c4610" providerId="ADAL" clId="{34F08CC7-19AD-45DA-9B67-DA7586B4F9AF}" dt="2025-06-20T04:07:41.069" v="96" actId="14100"/>
          <ac:spMkLst>
            <pc:docMk/>
            <pc:sldMk cId="1417856839" sldId="2565"/>
            <ac:spMk id="4" creationId="{753A8100-39EA-71F8-72F2-D674E673B3B2}"/>
          </ac:spMkLst>
        </pc:spChg>
        <pc:picChg chg="mod">
          <ac:chgData name="Astha Agarwal" userId="410982e4-1d89-4d21-bfcc-56415f9c4610" providerId="ADAL" clId="{34F08CC7-19AD-45DA-9B67-DA7586B4F9AF}" dt="2025-06-20T04:07:16.394" v="79" actId="1076"/>
          <ac:picMkLst>
            <pc:docMk/>
            <pc:sldMk cId="1417856839" sldId="2565"/>
            <ac:picMk id="2058" creationId="{7D8C521E-E983-1EDA-9C0B-27878F0BBA73}"/>
          </ac:picMkLst>
        </pc:picChg>
        <pc:picChg chg="mod">
          <ac:chgData name="Astha Agarwal" userId="410982e4-1d89-4d21-bfcc-56415f9c4610" providerId="ADAL" clId="{34F08CC7-19AD-45DA-9B67-DA7586B4F9AF}" dt="2025-06-20T04:07:16.394" v="79" actId="1076"/>
          <ac:picMkLst>
            <pc:docMk/>
            <pc:sldMk cId="1417856839" sldId="2565"/>
            <ac:picMk id="2064" creationId="{FE14EB12-9FBE-824F-626B-608070FF97C8}"/>
          </ac:picMkLst>
        </pc:picChg>
      </pc:sldChg>
      <pc:sldChg chg="modSp modAnim">
        <pc:chgData name="Astha Agarwal" userId="410982e4-1d89-4d21-bfcc-56415f9c4610" providerId="ADAL" clId="{34F08CC7-19AD-45DA-9B67-DA7586B4F9AF}" dt="2025-06-20T06:09:46.057" v="302" actId="20577"/>
        <pc:sldMkLst>
          <pc:docMk/>
          <pc:sldMk cId="4061765309" sldId="2566"/>
        </pc:sldMkLst>
        <pc:spChg chg="mod">
          <ac:chgData name="Astha Agarwal" userId="410982e4-1d89-4d21-bfcc-56415f9c4610" providerId="ADAL" clId="{34F08CC7-19AD-45DA-9B67-DA7586B4F9AF}" dt="2025-06-20T06:09:46.057" v="302" actId="20577"/>
          <ac:spMkLst>
            <pc:docMk/>
            <pc:sldMk cId="4061765309" sldId="2566"/>
            <ac:spMk id="4" creationId="{B5056139-5F25-8940-CA1F-56113CBB370F}"/>
          </ac:spMkLst>
        </pc:spChg>
      </pc:sldChg>
      <pc:sldChg chg="del">
        <pc:chgData name="Astha Agarwal" userId="410982e4-1d89-4d21-bfcc-56415f9c4610" providerId="ADAL" clId="{34F08CC7-19AD-45DA-9B67-DA7586B4F9AF}" dt="2025-06-20T04:09:13.723" v="130" actId="47"/>
        <pc:sldMkLst>
          <pc:docMk/>
          <pc:sldMk cId="3556802788" sldId="2567"/>
        </pc:sldMkLst>
      </pc:sldChg>
      <pc:sldChg chg="del">
        <pc:chgData name="Astha Agarwal" userId="410982e4-1d89-4d21-bfcc-56415f9c4610" providerId="ADAL" clId="{34F08CC7-19AD-45DA-9B67-DA7586B4F9AF}" dt="2025-06-20T04:09:13.723" v="130" actId="47"/>
        <pc:sldMkLst>
          <pc:docMk/>
          <pc:sldMk cId="135139420" sldId="2568"/>
        </pc:sldMkLst>
      </pc:sldChg>
      <pc:sldChg chg="del">
        <pc:chgData name="Astha Agarwal" userId="410982e4-1d89-4d21-bfcc-56415f9c4610" providerId="ADAL" clId="{34F08CC7-19AD-45DA-9B67-DA7586B4F9AF}" dt="2025-06-20T04:09:13.723" v="130" actId="47"/>
        <pc:sldMkLst>
          <pc:docMk/>
          <pc:sldMk cId="1866561573" sldId="2569"/>
        </pc:sldMkLst>
      </pc:sldChg>
      <pc:sldChg chg="addSp delSp modSp mod ord">
        <pc:chgData name="Astha Agarwal" userId="410982e4-1d89-4d21-bfcc-56415f9c4610" providerId="ADAL" clId="{34F08CC7-19AD-45DA-9B67-DA7586B4F9AF}" dt="2025-06-20T06:18:03.223" v="366" actId="1076"/>
        <pc:sldMkLst>
          <pc:docMk/>
          <pc:sldMk cId="1701350139" sldId="2570"/>
        </pc:sldMkLst>
        <pc:spChg chg="mod">
          <ac:chgData name="Astha Agarwal" userId="410982e4-1d89-4d21-bfcc-56415f9c4610" providerId="ADAL" clId="{34F08CC7-19AD-45DA-9B67-DA7586B4F9AF}" dt="2025-06-20T06:15:55.502" v="314" actId="20577"/>
          <ac:spMkLst>
            <pc:docMk/>
            <pc:sldMk cId="1701350139" sldId="2570"/>
            <ac:spMk id="2" creationId="{254FE419-2B18-EC30-3623-CD6DDA9195A4}"/>
          </ac:spMkLst>
        </pc:spChg>
        <pc:spChg chg="mod">
          <ac:chgData name="Astha Agarwal" userId="410982e4-1d89-4d21-bfcc-56415f9c4610" providerId="ADAL" clId="{34F08CC7-19AD-45DA-9B67-DA7586B4F9AF}" dt="2025-06-20T06:17:59.299" v="365" actId="2711"/>
          <ac:spMkLst>
            <pc:docMk/>
            <pc:sldMk cId="1701350139" sldId="2570"/>
            <ac:spMk id="3" creationId="{0EA01301-46C7-3669-5F80-692AD7B37975}"/>
          </ac:spMkLst>
        </pc:spChg>
        <pc:spChg chg="add mod">
          <ac:chgData name="Astha Agarwal" userId="410982e4-1d89-4d21-bfcc-56415f9c4610" providerId="ADAL" clId="{34F08CC7-19AD-45DA-9B67-DA7586B4F9AF}" dt="2025-06-20T04:26:40.595" v="134"/>
          <ac:spMkLst>
            <pc:docMk/>
            <pc:sldMk cId="1701350139" sldId="2570"/>
            <ac:spMk id="4" creationId="{AD4F57CF-2B16-614C-E2B4-EFDAE93F85EE}"/>
          </ac:spMkLst>
        </pc:spChg>
        <pc:spChg chg="del mod">
          <ac:chgData name="Astha Agarwal" userId="410982e4-1d89-4d21-bfcc-56415f9c4610" providerId="ADAL" clId="{34F08CC7-19AD-45DA-9B67-DA7586B4F9AF}" dt="2025-06-20T06:16:12.437" v="316" actId="478"/>
          <ac:spMkLst>
            <pc:docMk/>
            <pc:sldMk cId="1701350139" sldId="2570"/>
            <ac:spMk id="5" creationId="{4C9FFE96-CCB4-A0A8-08B1-034F781AD271}"/>
          </ac:spMkLst>
        </pc:spChg>
        <pc:spChg chg="add mod">
          <ac:chgData name="Astha Agarwal" userId="410982e4-1d89-4d21-bfcc-56415f9c4610" providerId="ADAL" clId="{34F08CC7-19AD-45DA-9B67-DA7586B4F9AF}" dt="2025-06-20T06:15:47.013" v="311" actId="1076"/>
          <ac:spMkLst>
            <pc:docMk/>
            <pc:sldMk cId="1701350139" sldId="2570"/>
            <ac:spMk id="6" creationId="{034B24C6-8D66-1A76-BC67-50D3CF26C4C8}"/>
          </ac:spMkLst>
        </pc:spChg>
        <pc:spChg chg="add del mod">
          <ac:chgData name="Astha Agarwal" userId="410982e4-1d89-4d21-bfcc-56415f9c4610" providerId="ADAL" clId="{34F08CC7-19AD-45DA-9B67-DA7586B4F9AF}" dt="2025-06-20T06:16:18.290" v="318" actId="478"/>
          <ac:spMkLst>
            <pc:docMk/>
            <pc:sldMk cId="1701350139" sldId="2570"/>
            <ac:spMk id="7" creationId="{EFD01EE0-094D-BFE1-5041-03E16C4AD5A2}"/>
          </ac:spMkLst>
        </pc:spChg>
        <pc:spChg chg="add del mod">
          <ac:chgData name="Astha Agarwal" userId="410982e4-1d89-4d21-bfcc-56415f9c4610" providerId="ADAL" clId="{34F08CC7-19AD-45DA-9B67-DA7586B4F9AF}" dt="2025-06-20T06:16:18.290" v="318" actId="478"/>
          <ac:spMkLst>
            <pc:docMk/>
            <pc:sldMk cId="1701350139" sldId="2570"/>
            <ac:spMk id="9" creationId="{842D8E0A-8420-B937-08C0-D41B06755AD9}"/>
          </ac:spMkLst>
        </pc:spChg>
        <pc:spChg chg="add del mod">
          <ac:chgData name="Astha Agarwal" userId="410982e4-1d89-4d21-bfcc-56415f9c4610" providerId="ADAL" clId="{34F08CC7-19AD-45DA-9B67-DA7586B4F9AF}" dt="2025-06-20T06:16:18.290" v="318" actId="478"/>
          <ac:spMkLst>
            <pc:docMk/>
            <pc:sldMk cId="1701350139" sldId="2570"/>
            <ac:spMk id="13" creationId="{CCCE2812-BA89-F30A-4DCB-DF06A754CDD1}"/>
          </ac:spMkLst>
        </pc:spChg>
        <pc:spChg chg="add del mod">
          <ac:chgData name="Astha Agarwal" userId="410982e4-1d89-4d21-bfcc-56415f9c4610" providerId="ADAL" clId="{34F08CC7-19AD-45DA-9B67-DA7586B4F9AF}" dt="2025-06-20T06:16:18.290" v="318" actId="478"/>
          <ac:spMkLst>
            <pc:docMk/>
            <pc:sldMk cId="1701350139" sldId="2570"/>
            <ac:spMk id="14" creationId="{89131DA1-0B4A-3A32-9EF3-23206D03C00F}"/>
          </ac:spMkLst>
        </pc:spChg>
        <pc:spChg chg="del">
          <ac:chgData name="Astha Agarwal" userId="410982e4-1d89-4d21-bfcc-56415f9c4610" providerId="ADAL" clId="{34F08CC7-19AD-45DA-9B67-DA7586B4F9AF}" dt="2025-06-20T06:16:18.290" v="318" actId="478"/>
          <ac:spMkLst>
            <pc:docMk/>
            <pc:sldMk cId="1701350139" sldId="2570"/>
            <ac:spMk id="16" creationId="{7A8EAD63-B2AF-1659-E544-45C6561B0178}"/>
          </ac:spMkLst>
        </pc:spChg>
        <pc:spChg chg="add del mod">
          <ac:chgData name="Astha Agarwal" userId="410982e4-1d89-4d21-bfcc-56415f9c4610" providerId="ADAL" clId="{34F08CC7-19AD-45DA-9B67-DA7586B4F9AF}" dt="2025-06-20T06:16:18.290" v="318" actId="478"/>
          <ac:spMkLst>
            <pc:docMk/>
            <pc:sldMk cId="1701350139" sldId="2570"/>
            <ac:spMk id="18" creationId="{067F3E4C-70C1-26D5-7F41-667738CCD1B4}"/>
          </ac:spMkLst>
        </pc:spChg>
        <pc:spChg chg="add del mod">
          <ac:chgData name="Astha Agarwal" userId="410982e4-1d89-4d21-bfcc-56415f9c4610" providerId="ADAL" clId="{34F08CC7-19AD-45DA-9B67-DA7586B4F9AF}" dt="2025-06-20T06:16:15.120" v="317" actId="478"/>
          <ac:spMkLst>
            <pc:docMk/>
            <pc:sldMk cId="1701350139" sldId="2570"/>
            <ac:spMk id="19" creationId="{C9CB3301-7A9E-6838-3A06-6D89DADC1785}"/>
          </ac:spMkLst>
        </pc:spChg>
        <pc:spChg chg="del">
          <ac:chgData name="Astha Agarwal" userId="410982e4-1d89-4d21-bfcc-56415f9c4610" providerId="ADAL" clId="{34F08CC7-19AD-45DA-9B67-DA7586B4F9AF}" dt="2025-06-20T06:16:18.290" v="318" actId="478"/>
          <ac:spMkLst>
            <pc:docMk/>
            <pc:sldMk cId="1701350139" sldId="2570"/>
            <ac:spMk id="20" creationId="{AE635D06-0887-31D7-2937-C58195528378}"/>
          </ac:spMkLst>
        </pc:spChg>
        <pc:spChg chg="del">
          <ac:chgData name="Astha Agarwal" userId="410982e4-1d89-4d21-bfcc-56415f9c4610" providerId="ADAL" clId="{34F08CC7-19AD-45DA-9B67-DA7586B4F9AF}" dt="2025-06-20T06:16:18.290" v="318" actId="478"/>
          <ac:spMkLst>
            <pc:docMk/>
            <pc:sldMk cId="1701350139" sldId="2570"/>
            <ac:spMk id="23" creationId="{8C19BE7B-5277-92B0-4DEF-C46C3CDAE1B1}"/>
          </ac:spMkLst>
        </pc:spChg>
        <pc:spChg chg="add mod">
          <ac:chgData name="Astha Agarwal" userId="410982e4-1d89-4d21-bfcc-56415f9c4610" providerId="ADAL" clId="{34F08CC7-19AD-45DA-9B67-DA7586B4F9AF}" dt="2025-06-20T06:15:47.013" v="311" actId="1076"/>
          <ac:spMkLst>
            <pc:docMk/>
            <pc:sldMk cId="1701350139" sldId="2570"/>
            <ac:spMk id="24" creationId="{DB38D3C9-350F-13A9-6DFF-E30DAAAA0166}"/>
          </ac:spMkLst>
        </pc:spChg>
        <pc:spChg chg="add del mod">
          <ac:chgData name="Astha Agarwal" userId="410982e4-1d89-4d21-bfcc-56415f9c4610" providerId="ADAL" clId="{34F08CC7-19AD-45DA-9B67-DA7586B4F9AF}" dt="2025-06-20T06:16:18.290" v="318" actId="478"/>
          <ac:spMkLst>
            <pc:docMk/>
            <pc:sldMk cId="1701350139" sldId="2570"/>
            <ac:spMk id="25" creationId="{4004C0DB-7534-B226-18E7-D99DF9A8BC6F}"/>
          </ac:spMkLst>
        </pc:spChg>
        <pc:spChg chg="add del mod">
          <ac:chgData name="Astha Agarwal" userId="410982e4-1d89-4d21-bfcc-56415f9c4610" providerId="ADAL" clId="{34F08CC7-19AD-45DA-9B67-DA7586B4F9AF}" dt="2025-06-20T06:16:18.290" v="318" actId="478"/>
          <ac:spMkLst>
            <pc:docMk/>
            <pc:sldMk cId="1701350139" sldId="2570"/>
            <ac:spMk id="26" creationId="{6737BC98-9369-739B-B595-A9BAC96BC027}"/>
          </ac:spMkLst>
        </pc:spChg>
        <pc:spChg chg="add del mod">
          <ac:chgData name="Astha Agarwal" userId="410982e4-1d89-4d21-bfcc-56415f9c4610" providerId="ADAL" clId="{34F08CC7-19AD-45DA-9B67-DA7586B4F9AF}" dt="2025-06-20T06:17:20.025" v="350" actId="478"/>
          <ac:spMkLst>
            <pc:docMk/>
            <pc:sldMk cId="1701350139" sldId="2570"/>
            <ac:spMk id="29" creationId="{7C30F4F2-CB19-3564-56D2-A8C39A2BA692}"/>
          </ac:spMkLst>
        </pc:spChg>
        <pc:picChg chg="add">
          <ac:chgData name="Astha Agarwal" userId="410982e4-1d89-4d21-bfcc-56415f9c4610" providerId="ADAL" clId="{34F08CC7-19AD-45DA-9B67-DA7586B4F9AF}" dt="2025-06-20T06:15:30.203" v="306"/>
          <ac:picMkLst>
            <pc:docMk/>
            <pc:sldMk cId="1701350139" sldId="2570"/>
            <ac:picMk id="4098" creationId="{3192F7BD-367D-B11D-1839-8652855FFA2F}"/>
          </ac:picMkLst>
        </pc:picChg>
        <pc:picChg chg="add mod">
          <ac:chgData name="Astha Agarwal" userId="410982e4-1d89-4d21-bfcc-56415f9c4610" providerId="ADAL" clId="{34F08CC7-19AD-45DA-9B67-DA7586B4F9AF}" dt="2025-06-20T06:18:03.223" v="366" actId="1076"/>
          <ac:picMkLst>
            <pc:docMk/>
            <pc:sldMk cId="1701350139" sldId="2570"/>
            <ac:picMk id="4100" creationId="{41F09F04-002B-22C3-0641-C85A98CAC946}"/>
          </ac:picMkLst>
        </pc:picChg>
      </pc:sldChg>
      <pc:sldChg chg="del">
        <pc:chgData name="Astha Agarwal" userId="410982e4-1d89-4d21-bfcc-56415f9c4610" providerId="ADAL" clId="{34F08CC7-19AD-45DA-9B67-DA7586B4F9AF}" dt="2025-06-20T04:43:01.082" v="158" actId="47"/>
        <pc:sldMkLst>
          <pc:docMk/>
          <pc:sldMk cId="2964089716" sldId="2571"/>
        </pc:sldMkLst>
      </pc:sldChg>
      <pc:sldChg chg="del">
        <pc:chgData name="Astha Agarwal" userId="410982e4-1d89-4d21-bfcc-56415f9c4610" providerId="ADAL" clId="{34F08CC7-19AD-45DA-9B67-DA7586B4F9AF}" dt="2025-06-20T04:42:46.862" v="153" actId="47"/>
        <pc:sldMkLst>
          <pc:docMk/>
          <pc:sldMk cId="540774891" sldId="2572"/>
        </pc:sldMkLst>
      </pc:sldChg>
      <pc:sldChg chg="del">
        <pc:chgData name="Astha Agarwal" userId="410982e4-1d89-4d21-bfcc-56415f9c4610" providerId="ADAL" clId="{34F08CC7-19AD-45DA-9B67-DA7586B4F9AF}" dt="2025-06-20T04:42:48.423" v="154" actId="47"/>
        <pc:sldMkLst>
          <pc:docMk/>
          <pc:sldMk cId="1138766246" sldId="2573"/>
        </pc:sldMkLst>
      </pc:sldChg>
      <pc:sldChg chg="del">
        <pc:chgData name="Astha Agarwal" userId="410982e4-1d89-4d21-bfcc-56415f9c4610" providerId="ADAL" clId="{34F08CC7-19AD-45DA-9B67-DA7586B4F9AF}" dt="2025-06-20T04:42:50.471" v="155" actId="47"/>
        <pc:sldMkLst>
          <pc:docMk/>
          <pc:sldMk cId="1308009052" sldId="2574"/>
        </pc:sldMkLst>
      </pc:sldChg>
      <pc:sldChg chg="modSp modNotesTx">
        <pc:chgData name="Astha Agarwal" userId="410982e4-1d89-4d21-bfcc-56415f9c4610" providerId="ADAL" clId="{34F08CC7-19AD-45DA-9B67-DA7586B4F9AF}" dt="2025-06-20T08:46:03.176" v="441" actId="6549"/>
        <pc:sldMkLst>
          <pc:docMk/>
          <pc:sldMk cId="3506660283" sldId="2576"/>
        </pc:sldMkLst>
        <pc:spChg chg="mod">
          <ac:chgData name="Astha Agarwal" userId="410982e4-1d89-4d21-bfcc-56415f9c4610" providerId="ADAL" clId="{34F08CC7-19AD-45DA-9B67-DA7586B4F9AF}" dt="2025-06-20T06:19:10.590" v="367" actId="6549"/>
          <ac:spMkLst>
            <pc:docMk/>
            <pc:sldMk cId="3506660283" sldId="2576"/>
            <ac:spMk id="4" creationId="{528790DB-1FF0-A1BC-BF9D-AD9736E8769F}"/>
          </ac:spMkLst>
        </pc:spChg>
      </pc:sldChg>
      <pc:sldChg chg="del">
        <pc:chgData name="Astha Agarwal" userId="410982e4-1d89-4d21-bfcc-56415f9c4610" providerId="ADAL" clId="{34F08CC7-19AD-45DA-9B67-DA7586B4F9AF}" dt="2025-06-20T08:46:14.357" v="442" actId="47"/>
        <pc:sldMkLst>
          <pc:docMk/>
          <pc:sldMk cId="1918557124" sldId="2577"/>
        </pc:sldMkLst>
      </pc:sldChg>
      <pc:sldChg chg="del">
        <pc:chgData name="Astha Agarwal" userId="410982e4-1d89-4d21-bfcc-56415f9c4610" providerId="ADAL" clId="{34F08CC7-19AD-45DA-9B67-DA7586B4F9AF}" dt="2025-06-20T08:46:14.357" v="442" actId="47"/>
        <pc:sldMkLst>
          <pc:docMk/>
          <pc:sldMk cId="4240520894" sldId="2578"/>
        </pc:sldMkLst>
      </pc:sldChg>
      <pc:sldChg chg="del">
        <pc:chgData name="Astha Agarwal" userId="410982e4-1d89-4d21-bfcc-56415f9c4610" providerId="ADAL" clId="{34F08CC7-19AD-45DA-9B67-DA7586B4F9AF}" dt="2025-06-20T08:46:23.617" v="443" actId="47"/>
        <pc:sldMkLst>
          <pc:docMk/>
          <pc:sldMk cId="955475927" sldId="2581"/>
        </pc:sldMkLst>
      </pc:sldChg>
      <pc:sldChg chg="del modNotesTx">
        <pc:chgData name="Astha Agarwal" userId="410982e4-1d89-4d21-bfcc-56415f9c4610" providerId="ADAL" clId="{34F08CC7-19AD-45DA-9B67-DA7586B4F9AF}" dt="2025-06-21T03:41:38.269" v="529" actId="47"/>
        <pc:sldMkLst>
          <pc:docMk/>
          <pc:sldMk cId="1826548528" sldId="2582"/>
        </pc:sldMkLst>
      </pc:sldChg>
      <pc:sldChg chg="addSp delSp modSp del mod modNotesTx">
        <pc:chgData name="Astha Agarwal" userId="410982e4-1d89-4d21-bfcc-56415f9c4610" providerId="ADAL" clId="{34F08CC7-19AD-45DA-9B67-DA7586B4F9AF}" dt="2025-06-20T08:53:23.936" v="499" actId="47"/>
        <pc:sldMkLst>
          <pc:docMk/>
          <pc:sldMk cId="2282092460" sldId="2584"/>
        </pc:sldMkLst>
        <pc:spChg chg="del mod">
          <ac:chgData name="Astha Agarwal" userId="410982e4-1d89-4d21-bfcc-56415f9c4610" providerId="ADAL" clId="{34F08CC7-19AD-45DA-9B67-DA7586B4F9AF}" dt="2025-06-20T08:50:34.189" v="452" actId="478"/>
          <ac:spMkLst>
            <pc:docMk/>
            <pc:sldMk cId="2282092460" sldId="2584"/>
            <ac:spMk id="2" creationId="{1A459863-1C91-BFA0-EB07-61A676036B40}"/>
          </ac:spMkLst>
        </pc:spChg>
        <pc:spChg chg="mod">
          <ac:chgData name="Astha Agarwal" userId="410982e4-1d89-4d21-bfcc-56415f9c4610" providerId="ADAL" clId="{34F08CC7-19AD-45DA-9B67-DA7586B4F9AF}" dt="2025-06-20T08:50:50.133" v="457" actId="1076"/>
          <ac:spMkLst>
            <pc:docMk/>
            <pc:sldMk cId="2282092460" sldId="2584"/>
            <ac:spMk id="4" creationId="{73614207-0046-FF61-E15F-7D344AB3DD1F}"/>
          </ac:spMkLst>
        </pc:spChg>
        <pc:spChg chg="add mod">
          <ac:chgData name="Astha Agarwal" userId="410982e4-1d89-4d21-bfcc-56415f9c4610" providerId="ADAL" clId="{34F08CC7-19AD-45DA-9B67-DA7586B4F9AF}" dt="2025-06-20T08:51:21.452" v="465" actId="14100"/>
          <ac:spMkLst>
            <pc:docMk/>
            <pc:sldMk cId="2282092460" sldId="2584"/>
            <ac:spMk id="6" creationId="{4E12E499-89D3-2153-30B7-232562075324}"/>
          </ac:spMkLst>
        </pc:spChg>
        <pc:spChg chg="add del mod">
          <ac:chgData name="Astha Agarwal" userId="410982e4-1d89-4d21-bfcc-56415f9c4610" providerId="ADAL" clId="{34F08CC7-19AD-45DA-9B67-DA7586B4F9AF}" dt="2025-06-20T08:50:44.733" v="455" actId="478"/>
          <ac:spMkLst>
            <pc:docMk/>
            <pc:sldMk cId="2282092460" sldId="2584"/>
            <ac:spMk id="8" creationId="{2EA5F74C-652B-F65B-70EC-4922DA0DED1B}"/>
          </ac:spMkLst>
        </pc:spChg>
        <pc:picChg chg="del mod">
          <ac:chgData name="Astha Agarwal" userId="410982e4-1d89-4d21-bfcc-56415f9c4610" providerId="ADAL" clId="{34F08CC7-19AD-45DA-9B67-DA7586B4F9AF}" dt="2025-06-20T08:50:34.189" v="452" actId="478"/>
          <ac:picMkLst>
            <pc:docMk/>
            <pc:sldMk cId="2282092460" sldId="2584"/>
            <ac:picMk id="5" creationId="{254C70CA-E5EA-406B-9B1A-B3E2958ED26B}"/>
          </ac:picMkLst>
        </pc:picChg>
      </pc:sldChg>
      <pc:sldChg chg="del">
        <pc:chgData name="Astha Agarwal" userId="410982e4-1d89-4d21-bfcc-56415f9c4610" providerId="ADAL" clId="{34F08CC7-19AD-45DA-9B67-DA7586B4F9AF}" dt="2025-06-20T08:50:24.938" v="447" actId="47"/>
        <pc:sldMkLst>
          <pc:docMk/>
          <pc:sldMk cId="1416139741" sldId="2585"/>
        </pc:sldMkLst>
      </pc:sldChg>
      <pc:sldChg chg="del">
        <pc:chgData name="Astha Agarwal" userId="410982e4-1d89-4d21-bfcc-56415f9c4610" providerId="ADAL" clId="{34F08CC7-19AD-45DA-9B67-DA7586B4F9AF}" dt="2025-06-20T08:50:27.401" v="448" actId="47"/>
        <pc:sldMkLst>
          <pc:docMk/>
          <pc:sldMk cId="3250030138" sldId="2586"/>
        </pc:sldMkLst>
      </pc:sldChg>
      <pc:sldChg chg="addSp delSp modSp new mod">
        <pc:chgData name="Astha Agarwal" userId="410982e4-1d89-4d21-bfcc-56415f9c4610" providerId="ADAL" clId="{34F08CC7-19AD-45DA-9B67-DA7586B4F9AF}" dt="2025-06-20T08:55:03.130" v="503" actId="122"/>
        <pc:sldMkLst>
          <pc:docMk/>
          <pc:sldMk cId="1836439187" sldId="2588"/>
        </pc:sldMkLst>
        <pc:spChg chg="mod">
          <ac:chgData name="Astha Agarwal" userId="410982e4-1d89-4d21-bfcc-56415f9c4610" providerId="ADAL" clId="{34F08CC7-19AD-45DA-9B67-DA7586B4F9AF}" dt="2025-06-20T06:05:33.516" v="242" actId="20577"/>
          <ac:spMkLst>
            <pc:docMk/>
            <pc:sldMk cId="1836439187" sldId="2588"/>
            <ac:spMk id="2" creationId="{248BCFB5-6A50-B887-E792-007A17A1D2A5}"/>
          </ac:spMkLst>
        </pc:spChg>
        <pc:spChg chg="del">
          <ac:chgData name="Astha Agarwal" userId="410982e4-1d89-4d21-bfcc-56415f9c4610" providerId="ADAL" clId="{34F08CC7-19AD-45DA-9B67-DA7586B4F9AF}" dt="2025-06-20T06:03:48.831" v="165"/>
          <ac:spMkLst>
            <pc:docMk/>
            <pc:sldMk cId="1836439187" sldId="2588"/>
            <ac:spMk id="3" creationId="{A0493DEC-1423-C12A-2E37-51401E913FD3}"/>
          </ac:spMkLst>
        </pc:spChg>
        <pc:spChg chg="del">
          <ac:chgData name="Astha Agarwal" userId="410982e4-1d89-4d21-bfcc-56415f9c4610" providerId="ADAL" clId="{34F08CC7-19AD-45DA-9B67-DA7586B4F9AF}" dt="2025-06-20T06:03:51.178" v="166" actId="478"/>
          <ac:spMkLst>
            <pc:docMk/>
            <pc:sldMk cId="1836439187" sldId="2588"/>
            <ac:spMk id="4" creationId="{881D25AC-4027-96CC-35C0-DBC71D137115}"/>
          </ac:spMkLst>
        </pc:spChg>
        <pc:graphicFrameChg chg="add mod modGraphic">
          <ac:chgData name="Astha Agarwal" userId="410982e4-1d89-4d21-bfcc-56415f9c4610" providerId="ADAL" clId="{34F08CC7-19AD-45DA-9B67-DA7586B4F9AF}" dt="2025-06-20T08:55:03.130" v="503" actId="122"/>
          <ac:graphicFrameMkLst>
            <pc:docMk/>
            <pc:sldMk cId="1836439187" sldId="2588"/>
            <ac:graphicFrameMk id="5" creationId="{FE21A20E-BB4E-72D7-E763-087FF93989E0}"/>
          </ac:graphicFrameMkLst>
        </pc:graphicFrameChg>
      </pc:sldChg>
      <pc:sldChg chg="addSp delSp modSp add mod ord setBg delAnim delDesignElem modNotesTx">
        <pc:chgData name="Astha Agarwal" userId="410982e4-1d89-4d21-bfcc-56415f9c4610" providerId="ADAL" clId="{34F08CC7-19AD-45DA-9B67-DA7586B4F9AF}" dt="2025-06-20T08:57:29.740" v="526"/>
        <pc:sldMkLst>
          <pc:docMk/>
          <pc:sldMk cId="1230045620" sldId="2589"/>
        </pc:sldMkLst>
        <pc:spChg chg="del">
          <ac:chgData name="Astha Agarwal" userId="410982e4-1d89-4d21-bfcc-56415f9c4610" providerId="ADAL" clId="{34F08CC7-19AD-45DA-9B67-DA7586B4F9AF}" dt="2025-06-20T08:51:28.121" v="467" actId="478"/>
          <ac:spMkLst>
            <pc:docMk/>
            <pc:sldMk cId="1230045620" sldId="2589"/>
            <ac:spMk id="2" creationId="{58DC0BAF-EB9C-574E-B3FB-80C72579B415}"/>
          </ac:spMkLst>
        </pc:spChg>
        <pc:spChg chg="del mod">
          <ac:chgData name="Astha Agarwal" userId="410982e4-1d89-4d21-bfcc-56415f9c4610" providerId="ADAL" clId="{34F08CC7-19AD-45DA-9B67-DA7586B4F9AF}" dt="2025-06-20T08:52:27.359" v="496" actId="478"/>
          <ac:spMkLst>
            <pc:docMk/>
            <pc:sldMk cId="1230045620" sldId="2589"/>
            <ac:spMk id="4" creationId="{688B8442-7F56-6167-2D89-CCD8BEC71B74}"/>
          </ac:spMkLst>
        </pc:spChg>
        <pc:spChg chg="add del mod">
          <ac:chgData name="Astha Agarwal" userId="410982e4-1d89-4d21-bfcc-56415f9c4610" providerId="ADAL" clId="{34F08CC7-19AD-45DA-9B67-DA7586B4F9AF}" dt="2025-06-20T08:51:34.322" v="470" actId="478"/>
          <ac:spMkLst>
            <pc:docMk/>
            <pc:sldMk cId="1230045620" sldId="2589"/>
            <ac:spMk id="6" creationId="{6A4362E1-249F-5AEC-9644-3C615981AF1B}"/>
          </ac:spMkLst>
        </pc:spChg>
        <pc:spChg chg="add del mod">
          <ac:chgData name="Astha Agarwal" userId="410982e4-1d89-4d21-bfcc-56415f9c4610" providerId="ADAL" clId="{34F08CC7-19AD-45DA-9B67-DA7586B4F9AF}" dt="2025-06-20T08:51:30.637" v="469" actId="478"/>
          <ac:spMkLst>
            <pc:docMk/>
            <pc:sldMk cId="1230045620" sldId="2589"/>
            <ac:spMk id="8" creationId="{CE216A85-9CC4-BD20-504C-EDDD94366228}"/>
          </ac:spMkLst>
        </pc:spChg>
        <pc:spChg chg="add mod">
          <ac:chgData name="Astha Agarwal" userId="410982e4-1d89-4d21-bfcc-56415f9c4610" providerId="ADAL" clId="{34F08CC7-19AD-45DA-9B67-DA7586B4F9AF}" dt="2025-06-20T08:57:29.740" v="526"/>
          <ac:spMkLst>
            <pc:docMk/>
            <pc:sldMk cId="1230045620" sldId="2589"/>
            <ac:spMk id="9" creationId="{96649F33-04D4-EB2D-B2BA-05DEBD2F9AB2}"/>
          </ac:spMkLst>
        </pc:spChg>
        <pc:spChg chg="del">
          <ac:chgData name="Astha Agarwal" userId="410982e4-1d89-4d21-bfcc-56415f9c4610" providerId="ADAL" clId="{34F08CC7-19AD-45DA-9B67-DA7586B4F9AF}" dt="2025-06-20T08:51:05.976" v="460"/>
          <ac:spMkLst>
            <pc:docMk/>
            <pc:sldMk cId="1230045620" sldId="2589"/>
            <ac:spMk id="10" creationId="{8ACDA221-6ACB-6964-B59D-19716A49F1E8}"/>
          </ac:spMkLst>
        </pc:spChg>
        <pc:spChg chg="del">
          <ac:chgData name="Astha Agarwal" userId="410982e4-1d89-4d21-bfcc-56415f9c4610" providerId="ADAL" clId="{34F08CC7-19AD-45DA-9B67-DA7586B4F9AF}" dt="2025-06-20T08:51:05.976" v="460"/>
          <ac:spMkLst>
            <pc:docMk/>
            <pc:sldMk cId="1230045620" sldId="2589"/>
            <ac:spMk id="12" creationId="{7B44EF3F-B3D7-8EBE-DA7D-1DB61FBB5AFD}"/>
          </ac:spMkLst>
        </pc:spChg>
        <pc:spChg chg="add del mod">
          <ac:chgData name="Astha Agarwal" userId="410982e4-1d89-4d21-bfcc-56415f9c4610" providerId="ADAL" clId="{34F08CC7-19AD-45DA-9B67-DA7586B4F9AF}" dt="2025-06-20T08:52:29.853" v="497" actId="478"/>
          <ac:spMkLst>
            <pc:docMk/>
            <pc:sldMk cId="1230045620" sldId="2589"/>
            <ac:spMk id="13" creationId="{E238FBCB-9A48-E42A-4CCD-582D3507D1B5}"/>
          </ac:spMkLst>
        </pc:spChg>
        <pc:spChg chg="del">
          <ac:chgData name="Astha Agarwal" userId="410982e4-1d89-4d21-bfcc-56415f9c4610" providerId="ADAL" clId="{34F08CC7-19AD-45DA-9B67-DA7586B4F9AF}" dt="2025-06-20T08:51:05.976" v="460"/>
          <ac:spMkLst>
            <pc:docMk/>
            <pc:sldMk cId="1230045620" sldId="2589"/>
            <ac:spMk id="14" creationId="{5CEBAC7B-ADE1-865E-9475-624FBEF4C0C0}"/>
          </ac:spMkLst>
        </pc:spChg>
        <pc:picChg chg="del">
          <ac:chgData name="Astha Agarwal" userId="410982e4-1d89-4d21-bfcc-56415f9c4610" providerId="ADAL" clId="{34F08CC7-19AD-45DA-9B67-DA7586B4F9AF}" dt="2025-06-20T08:51:25.364" v="466" actId="478"/>
          <ac:picMkLst>
            <pc:docMk/>
            <pc:sldMk cId="1230045620" sldId="2589"/>
            <ac:picMk id="5" creationId="{506078CA-EDB3-6D72-5867-F3574AAE151B}"/>
          </ac:picMkLst>
        </pc:picChg>
      </pc:sldChg>
      <pc:sldChg chg="add">
        <pc:chgData name="Astha Agarwal" userId="410982e4-1d89-4d21-bfcc-56415f9c4610" providerId="ADAL" clId="{34F08CC7-19AD-45DA-9B67-DA7586B4F9AF}" dt="2025-06-20T08:55:08.449" v="504"/>
        <pc:sldMkLst>
          <pc:docMk/>
          <pc:sldMk cId="1331519535" sldId="259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CC0A7A-6AC5-4EBA-AE9D-CBDC1896C0F0}"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B1A259C-6A20-4936-8A58-FB7096044D8A}">
      <dgm:prSet/>
      <dgm:spPr/>
      <dgm:t>
        <a:bodyPr/>
        <a:lstStyle/>
        <a:p>
          <a:pPr>
            <a:lnSpc>
              <a:spcPct val="100000"/>
            </a:lnSpc>
            <a:defRPr b="1"/>
          </a:pPr>
          <a:r>
            <a:rPr lang="en-US"/>
            <a:t>Importance of Trees</a:t>
          </a:r>
        </a:p>
      </dgm:t>
    </dgm:pt>
    <dgm:pt modelId="{933E29AF-8B20-4F2E-BD56-84702F6715AD}" type="parTrans" cxnId="{42E5EFE2-A3FA-4953-8071-D5AC3A5A7FC7}">
      <dgm:prSet/>
      <dgm:spPr/>
      <dgm:t>
        <a:bodyPr/>
        <a:lstStyle/>
        <a:p>
          <a:endParaRPr lang="en-US"/>
        </a:p>
      </dgm:t>
    </dgm:pt>
    <dgm:pt modelId="{4BE0BA6E-CB2A-432A-A2A1-ABC1EC31ED4D}" type="sibTrans" cxnId="{42E5EFE2-A3FA-4953-8071-D5AC3A5A7FC7}">
      <dgm:prSet/>
      <dgm:spPr/>
      <dgm:t>
        <a:bodyPr/>
        <a:lstStyle/>
        <a:p>
          <a:pPr>
            <a:lnSpc>
              <a:spcPct val="100000"/>
            </a:lnSpc>
            <a:defRPr b="1"/>
          </a:pPr>
          <a:endParaRPr lang="en-US"/>
        </a:p>
      </dgm:t>
    </dgm:pt>
    <dgm:pt modelId="{25C6A319-9275-4AAD-BBD2-AA268F2356FB}">
      <dgm:prSet/>
      <dgm:spPr/>
      <dgm:t>
        <a:bodyPr/>
        <a:lstStyle/>
        <a:p>
          <a:pPr>
            <a:lnSpc>
              <a:spcPct val="100000"/>
            </a:lnSpc>
          </a:pPr>
          <a:r>
            <a:rPr lang="en-US"/>
            <a:t>Understanding tree structures is crucial for various algorithms and data management techniques used in programming.</a:t>
          </a:r>
        </a:p>
      </dgm:t>
    </dgm:pt>
    <dgm:pt modelId="{FD82BCE2-F639-4A67-8E65-6A346DEEEE9A}" type="parTrans" cxnId="{91EBB988-DE31-4969-9510-451A753DE2D2}">
      <dgm:prSet/>
      <dgm:spPr/>
      <dgm:t>
        <a:bodyPr/>
        <a:lstStyle/>
        <a:p>
          <a:endParaRPr lang="en-US"/>
        </a:p>
      </dgm:t>
    </dgm:pt>
    <dgm:pt modelId="{3B21D6E6-8216-4DE8-BC2F-0A6587D0D7D9}" type="sibTrans" cxnId="{91EBB988-DE31-4969-9510-451A753DE2D2}">
      <dgm:prSet/>
      <dgm:spPr/>
      <dgm:t>
        <a:bodyPr/>
        <a:lstStyle/>
        <a:p>
          <a:endParaRPr lang="en-US"/>
        </a:p>
      </dgm:t>
    </dgm:pt>
    <dgm:pt modelId="{77690198-5E92-40E3-84E7-37C1FFC2F591}">
      <dgm:prSet/>
      <dgm:spPr/>
      <dgm:t>
        <a:bodyPr/>
        <a:lstStyle/>
        <a:p>
          <a:pPr>
            <a:lnSpc>
              <a:spcPct val="100000"/>
            </a:lnSpc>
            <a:defRPr b="1"/>
          </a:pPr>
          <a:r>
            <a:rPr lang="en-US"/>
            <a:t>Technical Interviews</a:t>
          </a:r>
        </a:p>
      </dgm:t>
    </dgm:pt>
    <dgm:pt modelId="{DE82F7F2-E0D0-4C42-BA0E-0C61251BDBD1}" type="parTrans" cxnId="{3EDDFC75-DE7D-4A88-A294-3C4E0C2C12E1}">
      <dgm:prSet/>
      <dgm:spPr/>
      <dgm:t>
        <a:bodyPr/>
        <a:lstStyle/>
        <a:p>
          <a:endParaRPr lang="en-US"/>
        </a:p>
      </dgm:t>
    </dgm:pt>
    <dgm:pt modelId="{63F81E1A-B435-4E7D-B3F1-5C35D5571AE4}" type="sibTrans" cxnId="{3EDDFC75-DE7D-4A88-A294-3C4E0C2C12E1}">
      <dgm:prSet/>
      <dgm:spPr/>
      <dgm:t>
        <a:bodyPr/>
        <a:lstStyle/>
        <a:p>
          <a:pPr>
            <a:lnSpc>
              <a:spcPct val="100000"/>
            </a:lnSpc>
            <a:defRPr b="1"/>
          </a:pPr>
          <a:endParaRPr lang="en-US"/>
        </a:p>
      </dgm:t>
    </dgm:pt>
    <dgm:pt modelId="{1FA6430F-3EBD-49D0-9D4C-3B71DC7780F0}">
      <dgm:prSet/>
      <dgm:spPr/>
      <dgm:t>
        <a:bodyPr/>
        <a:lstStyle/>
        <a:p>
          <a:pPr>
            <a:lnSpc>
              <a:spcPct val="100000"/>
            </a:lnSpc>
          </a:pPr>
          <a:r>
            <a:rPr lang="en-US"/>
            <a:t>Trees are commonly featured in technical interviews, making it essential to master their operations and applications.</a:t>
          </a:r>
        </a:p>
      </dgm:t>
    </dgm:pt>
    <dgm:pt modelId="{1D1AB1C1-3D6A-4396-A72E-0D48F47A384F}" type="parTrans" cxnId="{F9F52DFE-9574-4D29-B9D1-66674CB4CF83}">
      <dgm:prSet/>
      <dgm:spPr/>
      <dgm:t>
        <a:bodyPr/>
        <a:lstStyle/>
        <a:p>
          <a:endParaRPr lang="en-US"/>
        </a:p>
      </dgm:t>
    </dgm:pt>
    <dgm:pt modelId="{C7B6D626-C53C-43B4-9AEF-755322F0FA88}" type="sibTrans" cxnId="{F9F52DFE-9574-4D29-B9D1-66674CB4CF83}">
      <dgm:prSet/>
      <dgm:spPr/>
      <dgm:t>
        <a:bodyPr/>
        <a:lstStyle/>
        <a:p>
          <a:endParaRPr lang="en-US"/>
        </a:p>
      </dgm:t>
    </dgm:pt>
    <dgm:pt modelId="{1525324B-9741-49F1-A045-F69C750CE3D4}">
      <dgm:prSet/>
      <dgm:spPr/>
      <dgm:t>
        <a:bodyPr/>
        <a:lstStyle/>
        <a:p>
          <a:pPr>
            <a:lnSpc>
              <a:spcPct val="100000"/>
            </a:lnSpc>
            <a:defRPr b="1"/>
          </a:pPr>
          <a:r>
            <a:rPr lang="en-US"/>
            <a:t>Enhancing Problem-Solving Skills</a:t>
          </a:r>
        </a:p>
      </dgm:t>
    </dgm:pt>
    <dgm:pt modelId="{ACB6F61C-BA7D-41F8-AFA3-373AE74F0A1C}" type="parTrans" cxnId="{AE1AA769-9378-4036-87AE-23D9ADD2A3BA}">
      <dgm:prSet/>
      <dgm:spPr/>
      <dgm:t>
        <a:bodyPr/>
        <a:lstStyle/>
        <a:p>
          <a:endParaRPr lang="en-US"/>
        </a:p>
      </dgm:t>
    </dgm:pt>
    <dgm:pt modelId="{4D0F0C47-F7D3-4B56-8925-E84630EB48B9}" type="sibTrans" cxnId="{AE1AA769-9378-4036-87AE-23D9ADD2A3BA}">
      <dgm:prSet/>
      <dgm:spPr/>
      <dgm:t>
        <a:bodyPr/>
        <a:lstStyle/>
        <a:p>
          <a:endParaRPr lang="en-US"/>
        </a:p>
      </dgm:t>
    </dgm:pt>
    <dgm:pt modelId="{374BCFBC-18E3-4C85-828C-4CD3FDCB918C}">
      <dgm:prSet/>
      <dgm:spPr/>
      <dgm:t>
        <a:bodyPr/>
        <a:lstStyle/>
        <a:p>
          <a:pPr>
            <a:lnSpc>
              <a:spcPct val="100000"/>
            </a:lnSpc>
          </a:pPr>
          <a:r>
            <a:rPr lang="en-US"/>
            <a:t>Mastering tree concepts improves analytical thinking and enhances overall problem-solving abilities in coding tasks.</a:t>
          </a:r>
        </a:p>
      </dgm:t>
    </dgm:pt>
    <dgm:pt modelId="{03AA35D6-AA40-4EB4-8C1C-540AECEB2E3E}" type="parTrans" cxnId="{D3414D96-BBE9-4FD6-8F6D-DE0DE7CEC24A}">
      <dgm:prSet/>
      <dgm:spPr/>
      <dgm:t>
        <a:bodyPr/>
        <a:lstStyle/>
        <a:p>
          <a:endParaRPr lang="en-US"/>
        </a:p>
      </dgm:t>
    </dgm:pt>
    <dgm:pt modelId="{3F41D6CF-4A13-4B97-8029-D43A6819C705}" type="sibTrans" cxnId="{D3414D96-BBE9-4FD6-8F6D-DE0DE7CEC24A}">
      <dgm:prSet/>
      <dgm:spPr/>
      <dgm:t>
        <a:bodyPr/>
        <a:lstStyle/>
        <a:p>
          <a:endParaRPr lang="en-US"/>
        </a:p>
      </dgm:t>
    </dgm:pt>
    <dgm:pt modelId="{EAD6F0F3-5175-4AE3-A149-1B23BC184E2B}" type="pres">
      <dgm:prSet presAssocID="{C5CC0A7A-6AC5-4EBA-AE9D-CBDC1896C0F0}" presName="Name0" presStyleCnt="0">
        <dgm:presLayoutVars>
          <dgm:dir/>
          <dgm:resizeHandles val="exact"/>
        </dgm:presLayoutVars>
      </dgm:prSet>
      <dgm:spPr/>
    </dgm:pt>
    <dgm:pt modelId="{A43DF3E2-256B-4799-8203-ACDD98B82067}" type="pres">
      <dgm:prSet presAssocID="{AB1A259C-6A20-4936-8A58-FB7096044D8A}" presName="compNode" presStyleCnt="0"/>
      <dgm:spPr/>
    </dgm:pt>
    <dgm:pt modelId="{4D7DCACB-97EA-4789-9E54-7865F9B17771}" type="pres">
      <dgm:prSet presAssocID="{AB1A259C-6A20-4936-8A58-FB7096044D8A}" presName="pictRect" presStyleLbl="revTx" presStyleIdx="0" presStyleCnt="6">
        <dgm:presLayoutVars>
          <dgm:chMax val="0"/>
          <dgm:bulletEnabled/>
        </dgm:presLayoutVars>
      </dgm:prSet>
      <dgm:spPr/>
    </dgm:pt>
    <dgm:pt modelId="{668971BD-6BF0-4A3F-A055-3151F71F9A24}" type="pres">
      <dgm:prSet presAssocID="{AB1A259C-6A20-4936-8A58-FB7096044D8A}" presName="textRect" presStyleLbl="revTx" presStyleIdx="1" presStyleCnt="6">
        <dgm:presLayoutVars>
          <dgm:bulletEnabled/>
        </dgm:presLayoutVars>
      </dgm:prSet>
      <dgm:spPr/>
    </dgm:pt>
    <dgm:pt modelId="{E8E9FB8C-B6A3-4F6B-B668-36AFB4F2CB2A}" type="pres">
      <dgm:prSet presAssocID="{4BE0BA6E-CB2A-432A-A2A1-ABC1EC31ED4D}" presName="sibTrans" presStyleLbl="sibTrans2D1" presStyleIdx="0" presStyleCnt="0"/>
      <dgm:spPr/>
    </dgm:pt>
    <dgm:pt modelId="{4B1A0858-CE12-4764-9879-1C969FC5FC17}" type="pres">
      <dgm:prSet presAssocID="{77690198-5E92-40E3-84E7-37C1FFC2F591}" presName="compNode" presStyleCnt="0"/>
      <dgm:spPr/>
    </dgm:pt>
    <dgm:pt modelId="{8CDF84B9-0E17-490E-B8CF-58573BAE37B1}" type="pres">
      <dgm:prSet presAssocID="{77690198-5E92-40E3-84E7-37C1FFC2F591}" presName="pictRect" presStyleLbl="revTx" presStyleIdx="2" presStyleCnt="6">
        <dgm:presLayoutVars>
          <dgm:chMax val="0"/>
          <dgm:bulletEnabled/>
        </dgm:presLayoutVars>
      </dgm:prSet>
      <dgm:spPr/>
    </dgm:pt>
    <dgm:pt modelId="{A5CE69DF-F411-4BC9-9565-FB62FEAF0464}" type="pres">
      <dgm:prSet presAssocID="{77690198-5E92-40E3-84E7-37C1FFC2F591}" presName="textRect" presStyleLbl="revTx" presStyleIdx="3" presStyleCnt="6">
        <dgm:presLayoutVars>
          <dgm:bulletEnabled/>
        </dgm:presLayoutVars>
      </dgm:prSet>
      <dgm:spPr/>
    </dgm:pt>
    <dgm:pt modelId="{A52C52C9-805F-4D21-8B80-5FB4774342BA}" type="pres">
      <dgm:prSet presAssocID="{63F81E1A-B435-4E7D-B3F1-5C35D5571AE4}" presName="sibTrans" presStyleLbl="sibTrans2D1" presStyleIdx="0" presStyleCnt="0"/>
      <dgm:spPr/>
    </dgm:pt>
    <dgm:pt modelId="{4F0263C4-83CE-4A25-964A-06338D056A36}" type="pres">
      <dgm:prSet presAssocID="{1525324B-9741-49F1-A045-F69C750CE3D4}" presName="compNode" presStyleCnt="0"/>
      <dgm:spPr/>
    </dgm:pt>
    <dgm:pt modelId="{A9FBF29F-EDB9-4D41-A877-95BF265C4203}" type="pres">
      <dgm:prSet presAssocID="{1525324B-9741-49F1-A045-F69C750CE3D4}" presName="pictRect" presStyleLbl="revTx" presStyleIdx="4" presStyleCnt="6">
        <dgm:presLayoutVars>
          <dgm:chMax val="0"/>
          <dgm:bulletEnabled/>
        </dgm:presLayoutVars>
      </dgm:prSet>
      <dgm:spPr/>
    </dgm:pt>
    <dgm:pt modelId="{E2AB2C04-2EAA-4F34-A03A-A61B66C41FA1}" type="pres">
      <dgm:prSet presAssocID="{1525324B-9741-49F1-A045-F69C750CE3D4}" presName="textRect" presStyleLbl="revTx" presStyleIdx="5" presStyleCnt="6">
        <dgm:presLayoutVars>
          <dgm:bulletEnabled/>
        </dgm:presLayoutVars>
      </dgm:prSet>
      <dgm:spPr/>
    </dgm:pt>
  </dgm:ptLst>
  <dgm:cxnLst>
    <dgm:cxn modelId="{A0EFCB06-3E49-442E-9E8E-B187F9C8A20C}" type="presOf" srcId="{4BE0BA6E-CB2A-432A-A2A1-ABC1EC31ED4D}" destId="{E8E9FB8C-B6A3-4F6B-B668-36AFB4F2CB2A}" srcOrd="0" destOrd="0" presId="urn:microsoft.com/office/officeart/2024/3/layout/hArchList1"/>
    <dgm:cxn modelId="{6CB54109-1DB0-4D75-8E0C-5F7038FA0E1D}" type="presOf" srcId="{374BCFBC-18E3-4C85-828C-4CD3FDCB918C}" destId="{E2AB2C04-2EAA-4F34-A03A-A61B66C41FA1}" srcOrd="0" destOrd="0" presId="urn:microsoft.com/office/officeart/2024/3/layout/hArchList1"/>
    <dgm:cxn modelId="{AE1AA769-9378-4036-87AE-23D9ADD2A3BA}" srcId="{C5CC0A7A-6AC5-4EBA-AE9D-CBDC1896C0F0}" destId="{1525324B-9741-49F1-A045-F69C750CE3D4}" srcOrd="2" destOrd="0" parTransId="{ACB6F61C-BA7D-41F8-AFA3-373AE74F0A1C}" sibTransId="{4D0F0C47-F7D3-4B56-8925-E84630EB48B9}"/>
    <dgm:cxn modelId="{E894A06B-C59A-4FA4-857D-F7C81ACCD55C}" type="presOf" srcId="{63F81E1A-B435-4E7D-B3F1-5C35D5571AE4}" destId="{A52C52C9-805F-4D21-8B80-5FB4774342BA}" srcOrd="0" destOrd="0" presId="urn:microsoft.com/office/officeart/2024/3/layout/hArchList1"/>
    <dgm:cxn modelId="{3EDDFC75-DE7D-4A88-A294-3C4E0C2C12E1}" srcId="{C5CC0A7A-6AC5-4EBA-AE9D-CBDC1896C0F0}" destId="{77690198-5E92-40E3-84E7-37C1FFC2F591}" srcOrd="1" destOrd="0" parTransId="{DE82F7F2-E0D0-4C42-BA0E-0C61251BDBD1}" sibTransId="{63F81E1A-B435-4E7D-B3F1-5C35D5571AE4}"/>
    <dgm:cxn modelId="{DA9D3B5A-AF5C-42C2-86A2-07C2048BC5E3}" type="presOf" srcId="{C5CC0A7A-6AC5-4EBA-AE9D-CBDC1896C0F0}" destId="{EAD6F0F3-5175-4AE3-A149-1B23BC184E2B}" srcOrd="0" destOrd="0" presId="urn:microsoft.com/office/officeart/2024/3/layout/hArchList1"/>
    <dgm:cxn modelId="{91EBB988-DE31-4969-9510-451A753DE2D2}" srcId="{AB1A259C-6A20-4936-8A58-FB7096044D8A}" destId="{25C6A319-9275-4AAD-BBD2-AA268F2356FB}" srcOrd="0" destOrd="0" parTransId="{FD82BCE2-F639-4A67-8E65-6A346DEEEE9A}" sibTransId="{3B21D6E6-8216-4DE8-BC2F-0A6587D0D7D9}"/>
    <dgm:cxn modelId="{D3414D96-BBE9-4FD6-8F6D-DE0DE7CEC24A}" srcId="{1525324B-9741-49F1-A045-F69C750CE3D4}" destId="{374BCFBC-18E3-4C85-828C-4CD3FDCB918C}" srcOrd="0" destOrd="0" parTransId="{03AA35D6-AA40-4EB4-8C1C-540AECEB2E3E}" sibTransId="{3F41D6CF-4A13-4B97-8029-D43A6819C705}"/>
    <dgm:cxn modelId="{A8951FAB-FEBE-4F8F-8917-CF4B460BBEBE}" type="presOf" srcId="{25C6A319-9275-4AAD-BBD2-AA268F2356FB}" destId="{668971BD-6BF0-4A3F-A055-3151F71F9A24}" srcOrd="0" destOrd="0" presId="urn:microsoft.com/office/officeart/2024/3/layout/hArchList1"/>
    <dgm:cxn modelId="{0BF761AF-E5E9-47D4-9FB0-7CD5D9AFABFB}" type="presOf" srcId="{1FA6430F-3EBD-49D0-9D4C-3B71DC7780F0}" destId="{A5CE69DF-F411-4BC9-9565-FB62FEAF0464}" srcOrd="0" destOrd="0" presId="urn:microsoft.com/office/officeart/2024/3/layout/hArchList1"/>
    <dgm:cxn modelId="{9A663BB5-03EE-44F1-9C51-A2BF8EBE72CA}" type="presOf" srcId="{AB1A259C-6A20-4936-8A58-FB7096044D8A}" destId="{4D7DCACB-97EA-4789-9E54-7865F9B17771}" srcOrd="0" destOrd="0" presId="urn:microsoft.com/office/officeart/2024/3/layout/hArchList1"/>
    <dgm:cxn modelId="{685959D4-C6CC-4742-8E2D-9F6CDDAFC3B5}" type="presOf" srcId="{77690198-5E92-40E3-84E7-37C1FFC2F591}" destId="{8CDF84B9-0E17-490E-B8CF-58573BAE37B1}" srcOrd="0" destOrd="0" presId="urn:microsoft.com/office/officeart/2024/3/layout/hArchList1"/>
    <dgm:cxn modelId="{42E5EFE2-A3FA-4953-8071-D5AC3A5A7FC7}" srcId="{C5CC0A7A-6AC5-4EBA-AE9D-CBDC1896C0F0}" destId="{AB1A259C-6A20-4936-8A58-FB7096044D8A}" srcOrd="0" destOrd="0" parTransId="{933E29AF-8B20-4F2E-BD56-84702F6715AD}" sibTransId="{4BE0BA6E-CB2A-432A-A2A1-ABC1EC31ED4D}"/>
    <dgm:cxn modelId="{A918A4E7-491F-4061-AD0A-E2CCF1FC5F57}" type="presOf" srcId="{1525324B-9741-49F1-A045-F69C750CE3D4}" destId="{A9FBF29F-EDB9-4D41-A877-95BF265C4203}" srcOrd="0" destOrd="0" presId="urn:microsoft.com/office/officeart/2024/3/layout/hArchList1"/>
    <dgm:cxn modelId="{F9F52DFE-9574-4D29-B9D1-66674CB4CF83}" srcId="{77690198-5E92-40E3-84E7-37C1FFC2F591}" destId="{1FA6430F-3EBD-49D0-9D4C-3B71DC7780F0}" srcOrd="0" destOrd="0" parTransId="{1D1AB1C1-3D6A-4396-A72E-0D48F47A384F}" sibTransId="{C7B6D626-C53C-43B4-9AEF-755322F0FA88}"/>
    <dgm:cxn modelId="{96DE8910-5044-4F54-84DD-DCCBB80C162C}" type="presParOf" srcId="{EAD6F0F3-5175-4AE3-A149-1B23BC184E2B}" destId="{A43DF3E2-256B-4799-8203-ACDD98B82067}" srcOrd="0" destOrd="0" presId="urn:microsoft.com/office/officeart/2024/3/layout/hArchList1"/>
    <dgm:cxn modelId="{59A1362B-2954-4546-AA17-7F87F7E08E95}" type="presParOf" srcId="{A43DF3E2-256B-4799-8203-ACDD98B82067}" destId="{4D7DCACB-97EA-4789-9E54-7865F9B17771}" srcOrd="0" destOrd="0" presId="urn:microsoft.com/office/officeart/2024/3/layout/hArchList1"/>
    <dgm:cxn modelId="{83FEDF1E-9C2F-4E6A-A778-6ADE6AE10BE5}" type="presParOf" srcId="{A43DF3E2-256B-4799-8203-ACDD98B82067}" destId="{668971BD-6BF0-4A3F-A055-3151F71F9A24}" srcOrd="1" destOrd="0" presId="urn:microsoft.com/office/officeart/2024/3/layout/hArchList1"/>
    <dgm:cxn modelId="{1C98535F-0BD6-4B33-8B19-5C3EBE627C11}" type="presParOf" srcId="{EAD6F0F3-5175-4AE3-A149-1B23BC184E2B}" destId="{E8E9FB8C-B6A3-4F6B-B668-36AFB4F2CB2A}" srcOrd="1" destOrd="0" presId="urn:microsoft.com/office/officeart/2024/3/layout/hArchList1"/>
    <dgm:cxn modelId="{D9125D73-746C-47A3-8B4C-B656E66852C2}" type="presParOf" srcId="{EAD6F0F3-5175-4AE3-A149-1B23BC184E2B}" destId="{4B1A0858-CE12-4764-9879-1C969FC5FC17}" srcOrd="2" destOrd="0" presId="urn:microsoft.com/office/officeart/2024/3/layout/hArchList1"/>
    <dgm:cxn modelId="{FF43E07E-387D-4C27-BAFD-013AAED14FC9}" type="presParOf" srcId="{4B1A0858-CE12-4764-9879-1C969FC5FC17}" destId="{8CDF84B9-0E17-490E-B8CF-58573BAE37B1}" srcOrd="0" destOrd="0" presId="urn:microsoft.com/office/officeart/2024/3/layout/hArchList1"/>
    <dgm:cxn modelId="{05D67D19-0B06-483A-94A3-B680006F7C60}" type="presParOf" srcId="{4B1A0858-CE12-4764-9879-1C969FC5FC17}" destId="{A5CE69DF-F411-4BC9-9565-FB62FEAF0464}" srcOrd="1" destOrd="0" presId="urn:microsoft.com/office/officeart/2024/3/layout/hArchList1"/>
    <dgm:cxn modelId="{101631DD-9856-4807-B2C4-E6F40C25D0FD}" type="presParOf" srcId="{EAD6F0F3-5175-4AE3-A149-1B23BC184E2B}" destId="{A52C52C9-805F-4D21-8B80-5FB4774342BA}" srcOrd="3" destOrd="0" presId="urn:microsoft.com/office/officeart/2024/3/layout/hArchList1"/>
    <dgm:cxn modelId="{6AA123D9-9E30-4709-A4AC-A9AE1A20DC90}" type="presParOf" srcId="{EAD6F0F3-5175-4AE3-A149-1B23BC184E2B}" destId="{4F0263C4-83CE-4A25-964A-06338D056A36}" srcOrd="4" destOrd="0" presId="urn:microsoft.com/office/officeart/2024/3/layout/hArchList1"/>
    <dgm:cxn modelId="{DBF615F1-6202-4492-B5DA-68E08EC630F6}" type="presParOf" srcId="{4F0263C4-83CE-4A25-964A-06338D056A36}" destId="{A9FBF29F-EDB9-4D41-A877-95BF265C4203}" srcOrd="0" destOrd="0" presId="urn:microsoft.com/office/officeart/2024/3/layout/hArchList1"/>
    <dgm:cxn modelId="{54268929-D754-43B1-A8E6-73033660BB4A}" type="presParOf" srcId="{4F0263C4-83CE-4A25-964A-06338D056A36}" destId="{E2AB2C04-2EAA-4F34-A03A-A61B66C41FA1}"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DCACB-97EA-4789-9E54-7865F9B17771}">
      <dsp:nvSpPr>
        <dsp:cNvPr id="0" name=""/>
        <dsp:cNvSpPr/>
      </dsp:nvSpPr>
      <dsp:spPr>
        <a:xfrm>
          <a:off x="0" y="0"/>
          <a:ext cx="3486150" cy="600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Trees</a:t>
          </a:r>
        </a:p>
      </dsp:txBody>
      <dsp:txXfrm>
        <a:off x="0" y="0"/>
        <a:ext cx="3486150" cy="600834"/>
      </dsp:txXfrm>
    </dsp:sp>
    <dsp:sp modelId="{668971BD-6BF0-4A3F-A055-3151F71F9A24}">
      <dsp:nvSpPr>
        <dsp:cNvPr id="0" name=""/>
        <dsp:cNvSpPr/>
      </dsp:nvSpPr>
      <dsp:spPr>
        <a:xfrm>
          <a:off x="0" y="600834"/>
          <a:ext cx="3486150" cy="1868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tree structures is crucial for various algorithms and data management techniques used in programming.</a:t>
          </a:r>
        </a:p>
      </dsp:txBody>
      <dsp:txXfrm>
        <a:off x="0" y="600834"/>
        <a:ext cx="3486150" cy="1868045"/>
      </dsp:txXfrm>
    </dsp:sp>
    <dsp:sp modelId="{8CDF84B9-0E17-490E-B8CF-58573BAE37B1}">
      <dsp:nvSpPr>
        <dsp:cNvPr id="0" name=""/>
        <dsp:cNvSpPr/>
      </dsp:nvSpPr>
      <dsp:spPr>
        <a:xfrm>
          <a:off x="3834765" y="0"/>
          <a:ext cx="3486150" cy="600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Technical Interviews</a:t>
          </a:r>
        </a:p>
      </dsp:txBody>
      <dsp:txXfrm>
        <a:off x="3834765" y="0"/>
        <a:ext cx="3486150" cy="600834"/>
      </dsp:txXfrm>
    </dsp:sp>
    <dsp:sp modelId="{A5CE69DF-F411-4BC9-9565-FB62FEAF0464}">
      <dsp:nvSpPr>
        <dsp:cNvPr id="0" name=""/>
        <dsp:cNvSpPr/>
      </dsp:nvSpPr>
      <dsp:spPr>
        <a:xfrm>
          <a:off x="3834765" y="600834"/>
          <a:ext cx="3486150" cy="1868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Trees are commonly featured in technical interviews, making it essential to master their operations and applications.</a:t>
          </a:r>
        </a:p>
      </dsp:txBody>
      <dsp:txXfrm>
        <a:off x="3834765" y="600834"/>
        <a:ext cx="3486150" cy="1868045"/>
      </dsp:txXfrm>
    </dsp:sp>
    <dsp:sp modelId="{A9FBF29F-EDB9-4D41-A877-95BF265C4203}">
      <dsp:nvSpPr>
        <dsp:cNvPr id="0" name=""/>
        <dsp:cNvSpPr/>
      </dsp:nvSpPr>
      <dsp:spPr>
        <a:xfrm>
          <a:off x="7669530" y="0"/>
          <a:ext cx="3486150" cy="600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Enhancing Problem-Solving Skills</a:t>
          </a:r>
        </a:p>
      </dsp:txBody>
      <dsp:txXfrm>
        <a:off x="7669530" y="0"/>
        <a:ext cx="3486150" cy="600834"/>
      </dsp:txXfrm>
    </dsp:sp>
    <dsp:sp modelId="{E2AB2C04-2EAA-4F34-A03A-A61B66C41FA1}">
      <dsp:nvSpPr>
        <dsp:cNvPr id="0" name=""/>
        <dsp:cNvSpPr/>
      </dsp:nvSpPr>
      <dsp:spPr>
        <a:xfrm>
          <a:off x="7669530" y="600834"/>
          <a:ext cx="3486150" cy="1868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Mastering tree concepts improves analytical thinking and enhances overall problem-solving abilities in coding tasks.</a:t>
          </a:r>
        </a:p>
      </dsp:txBody>
      <dsp:txXfrm>
        <a:off x="7669530" y="600834"/>
        <a:ext cx="3486150" cy="1868045"/>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FC577-FA52-41DD-AE79-F705A2DE0344}" type="datetimeFigureOut">
              <a:rPr lang="en-IN" smtClean="0"/>
              <a:t>21-06-2025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E91181-89EA-4A37-AC99-D75C1452E2E1}" type="slidenum">
              <a:rPr lang="en-IN" smtClean="0"/>
              <a:t>‹#›</a:t>
            </a:fld>
            <a:endParaRPr lang="en-IN"/>
          </a:p>
        </p:txBody>
      </p:sp>
    </p:spTree>
    <p:extLst>
      <p:ext uri="{BB962C8B-B14F-4D97-AF65-F5344CB8AC3E}">
        <p14:creationId xmlns:p14="http://schemas.microsoft.com/office/powerpoint/2010/main" val="2665628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AI-generated content may be incorrect.
---
Trees are fundamental data structures that are crucial for various applications in computer science. This presentation will provide an in-depth understanding of trees, binary trees, binary search trees, and advanced tree structures, along with algorithms and practical examples relevant for interviews.
Image source: Microsoft brand library
</a:t>
            </a:r>
          </a:p>
        </p:txBody>
      </p:sp>
      <p:sp>
        <p:nvSpPr>
          <p:cNvPr id="4" name="Slide Number Placeholder 3"/>
          <p:cNvSpPr>
            <a:spLocks noGrp="1"/>
          </p:cNvSpPr>
          <p:nvPr>
            <p:ph type="sldNum" sz="quarter" idx="5"/>
          </p:nvPr>
        </p:nvSpPr>
        <p:spPr/>
        <p:txBody>
          <a:bodyPr/>
          <a:lstStyle/>
          <a:p>
            <a:fld id="{1524F280-6723-49B7-91C5-C55A7BC61503}" type="slidenum">
              <a:rPr lang="en-IN" smtClean="0"/>
              <a:t>1</a:t>
            </a:fld>
            <a:endParaRPr lang="en-IN"/>
          </a:p>
        </p:txBody>
      </p:sp>
    </p:spTree>
    <p:extLst>
      <p:ext uri="{BB962C8B-B14F-4D97-AF65-F5344CB8AC3E}">
        <p14:creationId xmlns:p14="http://schemas.microsoft.com/office/powerpoint/2010/main" val="2906173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heap is a special type of tree-like structure that follows a specific rule. Think of it as a collection of values arranged in a particular way. In a heap, each value has a relationship with its parent and child nodes.</a:t>
            </a:r>
          </a:p>
          <a:p>
            <a:endParaRPr lang="en-US" sz="1200" b="0" i="0" kern="1200" dirty="0">
              <a:solidFill>
                <a:schemeClr val="tx1"/>
              </a:solidFill>
              <a:effectLst/>
              <a:latin typeface="+mn-lt"/>
              <a:ea typeface="+mn-ea"/>
              <a:cs typeface="+mn-cs"/>
            </a:endParaRPr>
          </a:p>
          <a:p>
            <a:r>
              <a:rPr lang="en-IN" dirty="0"/>
              <a:t>
---
A heap is a specialized tree-based structure that satisfies the heap property. There are two types: max heaps and min heaps, used in priority queues and sorting algorithms.
</a:t>
            </a:r>
          </a:p>
        </p:txBody>
      </p:sp>
      <p:sp>
        <p:nvSpPr>
          <p:cNvPr id="4" name="Slide Number Placeholder 3"/>
          <p:cNvSpPr>
            <a:spLocks noGrp="1"/>
          </p:cNvSpPr>
          <p:nvPr>
            <p:ph type="sldNum" sz="quarter" idx="5"/>
          </p:nvPr>
        </p:nvSpPr>
        <p:spPr/>
        <p:txBody>
          <a:bodyPr/>
          <a:lstStyle/>
          <a:p>
            <a:fld id="{1524F280-6723-49B7-91C5-C55A7BC61503}" type="slidenum">
              <a:rPr lang="en-IN" smtClean="0"/>
              <a:t>10</a:t>
            </a:fld>
            <a:endParaRPr lang="en-IN"/>
          </a:p>
        </p:txBody>
      </p:sp>
    </p:spTree>
    <p:extLst>
      <p:ext uri="{BB962C8B-B14F-4D97-AF65-F5344CB8AC3E}">
        <p14:creationId xmlns:p14="http://schemas.microsoft.com/office/powerpoint/2010/main" val="3092828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rPr dirty="0"/>
              <a:t>Heaps are complete binary trees that follow a strict ordering property: in a min-heap, the root is the smallest element; in a max-heap, the root is the largest. Let’s see this in action with examples.</a:t>
            </a:r>
          </a:p>
          <a:p>
            <a:endParaRPr dirty="0"/>
          </a:p>
          <a:p>
            <a:r>
              <a:rPr dirty="0"/>
              <a:t>Insert values 20, 15, 30, and then 5 into a min-heap. After each insertion, we percolate the element up if it's smaller than its parent. By the end, 5 bubbles to the root.</a:t>
            </a:r>
          </a:p>
          <a:p>
            <a:endParaRPr dirty="0"/>
          </a:p>
          <a:p>
            <a:r>
              <a:rPr dirty="0"/>
              <a:t>For a max-heap, inserting 10, 25, 15, and then 40 results in 40 climbing up to the root, maintaining the max-first structure.</a:t>
            </a:r>
          </a:p>
          <a:p>
            <a:endParaRPr dirty="0"/>
          </a:p>
          <a:p>
            <a:r>
              <a:rPr dirty="0"/>
              <a:t>Common operations include insertions and extractions, both logarithmic in time, and the linear-time </a:t>
            </a:r>
            <a:r>
              <a:rPr dirty="0" err="1"/>
              <a:t>heapify</a:t>
            </a:r>
            <a:r>
              <a:rPr dirty="0"/>
              <a:t> function used to build heaps from unsorted arrays. These operations make heaps ideal for implementing priority queues.</a:t>
            </a:r>
          </a:p>
          <a:p>
            <a:endParaRPr dirty="0"/>
          </a:p>
          <a:p>
            <a:r>
              <a:rPr dirty="0"/>
              <a:t>Applications are rich—heaps power Dijkstra’s algorithm, job scheduling systems, and median-finding in streams. Understanding the heap property and visualizing swaps is essential to mastering their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algorithms that operate on trees is essential for optimizing tree operations and solving complex problems. These algorithms enhance the efficiency of tree manipulations.</a:t>
            </a:r>
          </a:p>
        </p:txBody>
      </p:sp>
      <p:sp>
        <p:nvSpPr>
          <p:cNvPr id="4" name="Slide Number Placeholder 3"/>
          <p:cNvSpPr>
            <a:spLocks noGrp="1"/>
          </p:cNvSpPr>
          <p:nvPr>
            <p:ph type="sldNum" sz="quarter" idx="5"/>
          </p:nvPr>
        </p:nvSpPr>
        <p:spPr/>
        <p:txBody>
          <a:bodyPr/>
          <a:lstStyle/>
          <a:p>
            <a:fld id="{1524F280-6723-49B7-91C5-C55A7BC61503}" type="slidenum">
              <a:rPr lang="en-IN" smtClean="0"/>
              <a:t>12</a:t>
            </a:fld>
            <a:endParaRPr lang="en-IN"/>
          </a:p>
        </p:txBody>
      </p:sp>
    </p:spTree>
    <p:extLst>
      <p:ext uri="{BB962C8B-B14F-4D97-AF65-F5344CB8AC3E}">
        <p14:creationId xmlns:p14="http://schemas.microsoft.com/office/powerpoint/2010/main" val="2594412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DFS and BFS are fundamental algorithms for traversing trees and graphs. Each has its advantages for different types of problems, such as pathfinding and connectivity.
Image source: Microsoft 365 content library
</a:t>
            </a:r>
          </a:p>
        </p:txBody>
      </p:sp>
      <p:sp>
        <p:nvSpPr>
          <p:cNvPr id="4" name="Slide Number Placeholder 3"/>
          <p:cNvSpPr>
            <a:spLocks noGrp="1"/>
          </p:cNvSpPr>
          <p:nvPr>
            <p:ph type="sldNum" sz="quarter" idx="5"/>
          </p:nvPr>
        </p:nvSpPr>
        <p:spPr/>
        <p:txBody>
          <a:bodyPr/>
          <a:lstStyle/>
          <a:p>
            <a:fld id="{1524F280-6723-49B7-91C5-C55A7BC61503}" type="slidenum">
              <a:rPr lang="en-IN" smtClean="0"/>
              <a:t>13</a:t>
            </a:fld>
            <a:endParaRPr lang="en-IN"/>
          </a:p>
        </p:txBody>
      </p:sp>
    </p:spTree>
    <p:extLst>
      <p:ext uri="{BB962C8B-B14F-4D97-AF65-F5344CB8AC3E}">
        <p14:creationId xmlns:p14="http://schemas.microsoft.com/office/powerpoint/2010/main" val="1552138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cement our understanding of tree data structures, we will implement a binary search tree in code and demonstrate essential operations.</a:t>
            </a:r>
          </a:p>
        </p:txBody>
      </p:sp>
      <p:sp>
        <p:nvSpPr>
          <p:cNvPr id="4" name="Slide Number Placeholder 3"/>
          <p:cNvSpPr>
            <a:spLocks noGrp="1"/>
          </p:cNvSpPr>
          <p:nvPr>
            <p:ph type="sldNum" sz="quarter" idx="5"/>
          </p:nvPr>
        </p:nvSpPr>
        <p:spPr/>
        <p:txBody>
          <a:bodyPr/>
          <a:lstStyle/>
          <a:p>
            <a:fld id="{1524F280-6723-49B7-91C5-C55A7BC61503}" type="slidenum">
              <a:rPr lang="en-IN" smtClean="0"/>
              <a:t>14</a:t>
            </a:fld>
            <a:endParaRPr lang="en-IN"/>
          </a:p>
        </p:txBody>
      </p:sp>
    </p:spTree>
    <p:extLst>
      <p:ext uri="{BB962C8B-B14F-4D97-AF65-F5344CB8AC3E}">
        <p14:creationId xmlns:p14="http://schemas.microsoft.com/office/powerpoint/2010/main" val="1938751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58267-6C1A-BD93-90FC-E8F318255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73F51-282E-1259-9A28-5A9F47C7B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28945-97ED-2674-7AA0-8A3DB54BC34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B4E3660-0FFB-C874-5942-366C48F47B85}"/>
              </a:ext>
            </a:extLst>
          </p:cNvPr>
          <p:cNvSpPr>
            <a:spLocks noGrp="1"/>
          </p:cNvSpPr>
          <p:nvPr>
            <p:ph type="sldNum" sz="quarter" idx="5"/>
          </p:nvPr>
        </p:nvSpPr>
        <p:spPr/>
        <p:txBody>
          <a:bodyPr/>
          <a:lstStyle/>
          <a:p>
            <a:fld id="{1524F280-6723-49B7-91C5-C55A7BC61503}" type="slidenum">
              <a:rPr lang="en-IN" smtClean="0"/>
              <a:t>15</a:t>
            </a:fld>
            <a:endParaRPr lang="en-IN"/>
          </a:p>
        </p:txBody>
      </p:sp>
    </p:spTree>
    <p:extLst>
      <p:ext uri="{BB962C8B-B14F-4D97-AF65-F5344CB8AC3E}">
        <p14:creationId xmlns:p14="http://schemas.microsoft.com/office/powerpoint/2010/main" val="254011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B3754-1E75-D06A-F574-0D171D770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EF7A6-1AB5-C68C-4AC1-112EB4537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3C9813-DF2F-658D-79DF-63FD04FF317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D282121-0DA3-6232-5107-3A31B000D2E4}"/>
              </a:ext>
            </a:extLst>
          </p:cNvPr>
          <p:cNvSpPr>
            <a:spLocks noGrp="1"/>
          </p:cNvSpPr>
          <p:nvPr>
            <p:ph type="sldNum" sz="quarter" idx="5"/>
          </p:nvPr>
        </p:nvSpPr>
        <p:spPr/>
        <p:txBody>
          <a:bodyPr/>
          <a:lstStyle/>
          <a:p>
            <a:fld id="{1524F280-6723-49B7-91C5-C55A7BC61503}" type="slidenum">
              <a:rPr lang="en-IN" smtClean="0"/>
              <a:t>16</a:t>
            </a:fld>
            <a:endParaRPr lang="en-IN"/>
          </a:p>
        </p:txBody>
      </p:sp>
    </p:spTree>
    <p:extLst>
      <p:ext uri="{BB962C8B-B14F-4D97-AF65-F5344CB8AC3E}">
        <p14:creationId xmlns:p14="http://schemas.microsoft.com/office/powerpoint/2010/main" val="3565391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trees and their operations is essential for technical interviews and real-world applications. Mastering these concepts will enhance your problem-solving skills and prepare you for coding challenges.</a:t>
            </a:r>
          </a:p>
        </p:txBody>
      </p:sp>
      <p:sp>
        <p:nvSpPr>
          <p:cNvPr id="4" name="Slide Number Placeholder 3"/>
          <p:cNvSpPr>
            <a:spLocks noGrp="1"/>
          </p:cNvSpPr>
          <p:nvPr>
            <p:ph type="sldNum" sz="quarter" idx="5"/>
          </p:nvPr>
        </p:nvSpPr>
        <p:spPr/>
        <p:txBody>
          <a:bodyPr/>
          <a:lstStyle/>
          <a:p>
            <a:fld id="{1524F280-6723-49B7-91C5-C55A7BC61503}" type="slidenum">
              <a:rPr lang="en-IN" smtClean="0"/>
              <a:t>18</a:t>
            </a:fld>
            <a:endParaRPr lang="en-IN"/>
          </a:p>
        </p:txBody>
      </p:sp>
    </p:spTree>
    <p:extLst>
      <p:ext uri="{BB962C8B-B14F-4D97-AF65-F5344CB8AC3E}">
        <p14:creationId xmlns:p14="http://schemas.microsoft.com/office/powerpoint/2010/main" val="1152659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We will begin with an introduction to trees, covering basic definitions and types. Next, we will explore binary trees, their operations, and traversals. After that, we'll dive into binary search trees, advanced tree structures, and common tree algorithms. Finally, we will implement a practical example to solidify our understanding.
Image source: Microsoft 365 content library
</a:t>
            </a:r>
          </a:p>
        </p:txBody>
      </p:sp>
      <p:sp>
        <p:nvSpPr>
          <p:cNvPr id="4" name="Slide Number Placeholder 3"/>
          <p:cNvSpPr>
            <a:spLocks noGrp="1"/>
          </p:cNvSpPr>
          <p:nvPr>
            <p:ph type="sldNum" sz="quarter" idx="5"/>
          </p:nvPr>
        </p:nvSpPr>
        <p:spPr/>
        <p:txBody>
          <a:bodyPr/>
          <a:lstStyle/>
          <a:p>
            <a:fld id="{1524F280-6723-49B7-91C5-C55A7BC61503}" type="slidenum">
              <a:rPr lang="en-IN" smtClean="0"/>
              <a:t>2</a:t>
            </a:fld>
            <a:endParaRPr lang="en-IN"/>
          </a:p>
        </p:txBody>
      </p:sp>
    </p:spTree>
    <p:extLst>
      <p:ext uri="{BB962C8B-B14F-4D97-AF65-F5344CB8AC3E}">
        <p14:creationId xmlns:p14="http://schemas.microsoft.com/office/powerpoint/2010/main" val="29723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Trees are hierarchical structures that consist of nodes connected by edges. They are widely used in computer science due to their efficiency in organizing and managing data.</a:t>
            </a:r>
          </a:p>
        </p:txBody>
      </p:sp>
      <p:sp>
        <p:nvSpPr>
          <p:cNvPr id="4" name="Slide Number Placeholder 3"/>
          <p:cNvSpPr>
            <a:spLocks noGrp="1"/>
          </p:cNvSpPr>
          <p:nvPr>
            <p:ph type="sldNum" sz="quarter" idx="5"/>
          </p:nvPr>
        </p:nvSpPr>
        <p:spPr/>
        <p:txBody>
          <a:bodyPr/>
          <a:lstStyle/>
          <a:p>
            <a:fld id="{1524F280-6723-49B7-91C5-C55A7BC61503}" type="slidenum">
              <a:rPr lang="en-IN" smtClean="0"/>
              <a:t>3</a:t>
            </a:fld>
            <a:endParaRPr lang="en-IN"/>
          </a:p>
        </p:txBody>
      </p:sp>
    </p:spTree>
    <p:extLst>
      <p:ext uri="{BB962C8B-B14F-4D97-AF65-F5344CB8AC3E}">
        <p14:creationId xmlns:p14="http://schemas.microsoft.com/office/powerpoint/2010/main" val="39217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In a tree, each node contains a value and may link to child nodes. The top node is called the root, while nodes without children are leaves. Understanding these terms is fundamental for working with tree structures.
Image source: Microsoft 365 content library
</a:t>
            </a:r>
          </a:p>
        </p:txBody>
      </p:sp>
      <p:sp>
        <p:nvSpPr>
          <p:cNvPr id="4" name="Slide Number Placeholder 3"/>
          <p:cNvSpPr>
            <a:spLocks noGrp="1"/>
          </p:cNvSpPr>
          <p:nvPr>
            <p:ph type="sldNum" sz="quarter" idx="5"/>
          </p:nvPr>
        </p:nvSpPr>
        <p:spPr/>
        <p:txBody>
          <a:bodyPr/>
          <a:lstStyle/>
          <a:p>
            <a:fld id="{1524F280-6723-49B7-91C5-C55A7BC61503}" type="slidenum">
              <a:rPr lang="en-IN" smtClean="0"/>
              <a:t>4</a:t>
            </a:fld>
            <a:endParaRPr lang="en-IN"/>
          </a:p>
        </p:txBody>
      </p:sp>
    </p:spTree>
    <p:extLst>
      <p:ext uri="{BB962C8B-B14F-4D97-AF65-F5344CB8AC3E}">
        <p14:creationId xmlns:p14="http://schemas.microsoft.com/office/powerpoint/2010/main" val="293714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Trees have various properties, such as height, depth, and balance. Different types of trees include binary trees, binary search trees, AVL trees, and more, each serving unique purposes.
Image source: Microsoft 365 content library
</a:t>
            </a:r>
          </a:p>
        </p:txBody>
      </p:sp>
      <p:sp>
        <p:nvSpPr>
          <p:cNvPr id="4" name="Slide Number Placeholder 3"/>
          <p:cNvSpPr>
            <a:spLocks noGrp="1"/>
          </p:cNvSpPr>
          <p:nvPr>
            <p:ph type="sldNum" sz="quarter" idx="5"/>
          </p:nvPr>
        </p:nvSpPr>
        <p:spPr/>
        <p:txBody>
          <a:bodyPr/>
          <a:lstStyle/>
          <a:p>
            <a:fld id="{1524F280-6723-49B7-91C5-C55A7BC61503}" type="slidenum">
              <a:rPr lang="en-IN" smtClean="0"/>
              <a:t>5</a:t>
            </a:fld>
            <a:endParaRPr lang="en-IN"/>
          </a:p>
        </p:txBody>
      </p:sp>
    </p:spTree>
    <p:extLst>
      <p:ext uri="{BB962C8B-B14F-4D97-AF65-F5344CB8AC3E}">
        <p14:creationId xmlns:p14="http://schemas.microsoft.com/office/powerpoint/2010/main" val="2361606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Trees are essential for representing hierarchical data, such as file systems, databases, and more. They play a critical role in algorithms and data management, making them important for technical interviews.
Image source: Microsoft brand library
</a:t>
            </a:r>
          </a:p>
        </p:txBody>
      </p:sp>
      <p:sp>
        <p:nvSpPr>
          <p:cNvPr id="4" name="Slide Number Placeholder 3"/>
          <p:cNvSpPr>
            <a:spLocks noGrp="1"/>
          </p:cNvSpPr>
          <p:nvPr>
            <p:ph type="sldNum" sz="quarter" idx="5"/>
          </p:nvPr>
        </p:nvSpPr>
        <p:spPr/>
        <p:txBody>
          <a:bodyPr/>
          <a:lstStyle/>
          <a:p>
            <a:fld id="{1524F280-6723-49B7-91C5-C55A7BC61503}" type="slidenum">
              <a:rPr lang="en-IN" smtClean="0"/>
              <a:t>6</a:t>
            </a:fld>
            <a:endParaRPr lang="en-IN"/>
          </a:p>
        </p:txBody>
      </p:sp>
    </p:spTree>
    <p:extLst>
      <p:ext uri="{BB962C8B-B14F-4D97-AF65-F5344CB8AC3E}">
        <p14:creationId xmlns:p14="http://schemas.microsoft.com/office/powerpoint/2010/main" val="220210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Tree traversals are methods for visiting all nodes in a tree. Inorder, preorder, and postorder traversals each have distinct behaviors and applications in algorithms.</a:t>
            </a:r>
          </a:p>
        </p:txBody>
      </p:sp>
      <p:sp>
        <p:nvSpPr>
          <p:cNvPr id="4" name="Slide Number Placeholder 3"/>
          <p:cNvSpPr>
            <a:spLocks noGrp="1"/>
          </p:cNvSpPr>
          <p:nvPr>
            <p:ph type="sldNum" sz="quarter" idx="5"/>
          </p:nvPr>
        </p:nvSpPr>
        <p:spPr/>
        <p:txBody>
          <a:bodyPr/>
          <a:lstStyle/>
          <a:p>
            <a:fld id="{1524F280-6723-49B7-91C5-C55A7BC61503}" type="slidenum">
              <a:rPr lang="en-IN" smtClean="0"/>
              <a:t>7</a:t>
            </a:fld>
            <a:endParaRPr lang="en-IN"/>
          </a:p>
        </p:txBody>
      </p:sp>
    </p:spTree>
    <p:extLst>
      <p:ext uri="{BB962C8B-B14F-4D97-AF65-F5344CB8AC3E}">
        <p14:creationId xmlns:p14="http://schemas.microsoft.com/office/powerpoint/2010/main" val="2474450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rPr dirty="0"/>
              <a:t>Let’s visualize a common example of building and operating on a Binary Search Tree (BST). </a:t>
            </a:r>
          </a:p>
          <a:p>
            <a:endParaRPr dirty="0"/>
          </a:p>
          <a:p>
            <a:r>
              <a:rPr dirty="0"/>
              <a:t>We begin by inserting these values in order: 50, 30, 70, 20, 40, 60, 80. Each value compares to the current node, going left if smaller and right if larger, recursively forming a BST. You’ll end with a balanced tree where each node maintains the BST property.</a:t>
            </a:r>
          </a:p>
          <a:p>
            <a:endParaRPr dirty="0"/>
          </a:p>
          <a:p>
            <a:r>
              <a:rPr dirty="0"/>
              <a:t>Searching for 60? Start at 50. Since 60 is greater, move right to 70. Then since 60 &lt; 70, move left to 60. Found in three comparisons—logarithmic efficiency!</a:t>
            </a:r>
          </a:p>
          <a:p>
            <a:endParaRPr dirty="0"/>
          </a:p>
          <a:p>
            <a:r>
              <a:rPr dirty="0"/>
              <a:t>Deleting a node with two children—like 50—is the trickiest. We replace it with its </a:t>
            </a:r>
            <a:r>
              <a:rPr dirty="0" err="1"/>
              <a:t>inorder</a:t>
            </a:r>
            <a:r>
              <a:rPr dirty="0"/>
              <a:t> successor (60, the smallest node in the right subtree), then delete 60 from its original position.</a:t>
            </a:r>
          </a:p>
          <a:p>
            <a:endParaRPr dirty="0"/>
          </a:p>
          <a:p>
            <a:r>
              <a:rPr dirty="0"/>
              <a:t>These operations are core to interviews and competitive coding. Practice them visually and intuitively to master recursion, conditionals, and tree state manipulation.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addition to binary trees and BSTs, there are advanced tree structures that offer enhanced functionalities, such as heaps and tries, which are used for specific applications.</a:t>
            </a:r>
          </a:p>
        </p:txBody>
      </p:sp>
      <p:sp>
        <p:nvSpPr>
          <p:cNvPr id="4" name="Slide Number Placeholder 3"/>
          <p:cNvSpPr>
            <a:spLocks noGrp="1"/>
          </p:cNvSpPr>
          <p:nvPr>
            <p:ph type="sldNum" sz="quarter" idx="5"/>
          </p:nvPr>
        </p:nvSpPr>
        <p:spPr/>
        <p:txBody>
          <a:bodyPr/>
          <a:lstStyle/>
          <a:p>
            <a:fld id="{1524F280-6723-49B7-91C5-C55A7BC61503}" type="slidenum">
              <a:rPr lang="en-IN" smtClean="0"/>
              <a:t>9</a:t>
            </a:fld>
            <a:endParaRPr lang="en-IN"/>
          </a:p>
        </p:txBody>
      </p:sp>
    </p:spTree>
    <p:extLst>
      <p:ext uri="{BB962C8B-B14F-4D97-AF65-F5344CB8AC3E}">
        <p14:creationId xmlns:p14="http://schemas.microsoft.com/office/powerpoint/2010/main" val="3024561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28045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666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056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3"/>
        <p:cNvGrpSpPr/>
        <p:nvPr/>
      </p:nvGrpSpPr>
      <p:grpSpPr>
        <a:xfrm>
          <a:off x="0" y="0"/>
          <a:ext cx="0" cy="0"/>
          <a:chOff x="0" y="0"/>
          <a:chExt cx="0" cy="0"/>
        </a:xfrm>
      </p:grpSpPr>
      <p:sp>
        <p:nvSpPr>
          <p:cNvPr id="24" name="Google Shape;24;p5"/>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hasCustomPrompt="1"/>
          </p:nvPr>
        </p:nvSpPr>
        <p:spPr>
          <a:xfrm>
            <a:off x="415600" y="0"/>
            <a:ext cx="11360800" cy="950567"/>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9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415600" y="1592979"/>
            <a:ext cx="11360800" cy="5134620"/>
          </a:xfrm>
          <a:prstGeom prst="rect">
            <a:avLst/>
          </a:prstGeom>
        </p:spPr>
        <p:txBody>
          <a:bodyPr spcFirstLastPara="1" wrap="square" lIns="91425" tIns="91425" rIns="91425" bIns="91425" anchor="t" anchorCtr="0">
            <a:normAutofit/>
          </a:bodyPr>
          <a:lstStyle>
            <a:lvl1pPr marL="609585" lvl="0" indent="-440256" rtl="0">
              <a:spcBef>
                <a:spcPts val="0"/>
              </a:spcBef>
              <a:spcAft>
                <a:spcPts val="0"/>
              </a:spcAft>
              <a:buSzPts val="1600"/>
              <a:buChar char="●"/>
              <a:defRPr sz="2133"/>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11776397" y="6485324"/>
            <a:ext cx="415215" cy="257099"/>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fld id="{00000000-1234-1234-1234-123412341234}" type="slidenum">
              <a:rPr lang="en" smtClean="0"/>
              <a:pPr/>
              <a:t>‹#›</a:t>
            </a:fld>
            <a:endParaRPr lang="en"/>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415599" y="950568"/>
            <a:ext cx="11360799" cy="642413"/>
          </a:xfrm>
        </p:spPr>
        <p:txBody>
          <a:bodyPr tIns="0" anchor="t">
            <a:normAutofit/>
          </a:bodyPr>
          <a:lstStyle>
            <a:lvl1pPr marL="0" indent="0" algn="l">
              <a:lnSpc>
                <a:spcPct val="100000"/>
              </a:lnSpc>
              <a:buNone/>
              <a:defRPr sz="2133"/>
            </a:lvl1pPr>
            <a:lvl2pPr marL="609585" indent="0" algn="ctr">
              <a:buNone/>
            </a:lvl2pPr>
            <a:lvl3pPr marL="1219170" indent="0" algn="ctr">
              <a:buNone/>
            </a:lvl3pPr>
            <a:lvl4pPr marL="1828754" indent="0" algn="ctr">
              <a:buNone/>
            </a:lvl4pPr>
            <a:lvl5pPr marL="2438339" indent="0" algn="ctr">
              <a:buNone/>
            </a:lvl5pPr>
            <a:lvl6pPr marL="3047924" indent="0" algn="ctr">
              <a:buNone/>
            </a:lvl6pPr>
            <a:lvl7pPr marL="3657509" indent="0" algn="ctr">
              <a:buNone/>
            </a:lvl7pPr>
            <a:lvl8pPr marL="4267093" indent="0" algn="ctr">
              <a:buNone/>
            </a:lvl8pPr>
            <a:lvl9pPr marL="4876678" indent="0" algn="ctr">
              <a:buNone/>
            </a:lvl9pPr>
          </a:lstStyle>
          <a:p>
            <a:r>
              <a:rPr lang="en-US" dirty="0"/>
              <a:t>Click to edit Master subtitle style</a:t>
            </a:r>
          </a:p>
        </p:txBody>
      </p:sp>
    </p:spTree>
    <p:extLst>
      <p:ext uri="{BB962C8B-B14F-4D97-AF65-F5344CB8AC3E}">
        <p14:creationId xmlns:p14="http://schemas.microsoft.com/office/powerpoint/2010/main" val="120817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5842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030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6049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26655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17143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15389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4740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6/21/2025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644627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6/21/2025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86880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hyperlink" Target="https://leetcode.com/problems/binary-tree-level-order-traversal" TargetMode="External"/><Relationship Id="rId3" Type="http://schemas.openxmlformats.org/officeDocument/2006/relationships/hyperlink" Target="https://leetcode.com/problems/serialize-and-deserialize-binary-tree" TargetMode="External"/><Relationship Id="rId7" Type="http://schemas.openxmlformats.org/officeDocument/2006/relationships/hyperlink" Target="https://leetcode.com/problems/path-sum-iii" TargetMode="External"/><Relationship Id="rId2" Type="http://schemas.openxmlformats.org/officeDocument/2006/relationships/hyperlink" Target="https://leetcode.com/problems/binary-tree-maximum-path-sum" TargetMode="External"/><Relationship Id="rId1" Type="http://schemas.openxmlformats.org/officeDocument/2006/relationships/slideLayout" Target="../slideLayouts/slideLayout4.xml"/><Relationship Id="rId6" Type="http://schemas.openxmlformats.org/officeDocument/2006/relationships/hyperlink" Target="https://leetcode.com/problems/lowest-common-ancestor-of-a-binary-tree" TargetMode="External"/><Relationship Id="rId11" Type="http://schemas.openxmlformats.org/officeDocument/2006/relationships/hyperlink" Target="https://leetcode.com/problems/binary-tree-right-side-view" TargetMode="External"/><Relationship Id="rId5" Type="http://schemas.openxmlformats.org/officeDocument/2006/relationships/hyperlink" Target="https://leetcode.com/problems/validate-binary-search-tree" TargetMode="External"/><Relationship Id="rId10" Type="http://schemas.openxmlformats.org/officeDocument/2006/relationships/hyperlink" Target="https://leetcode.com/problems/house-robber-iii" TargetMode="External"/><Relationship Id="rId4" Type="http://schemas.openxmlformats.org/officeDocument/2006/relationships/hyperlink" Target="https://leetcode.com/problems/binary-tree-cameras" TargetMode="External"/><Relationship Id="rId9" Type="http://schemas.openxmlformats.org/officeDocument/2006/relationships/hyperlink" Target="https://leetcode.com/problems/unique-binary-search-trees"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280D3F-6744-3EB5-7664-D24BA292206C}"/>
              </a:ext>
            </a:extLst>
          </p:cNvPr>
          <p:cNvSpPr>
            <a:spLocks noGrp="1"/>
          </p:cNvSpPr>
          <p:nvPr>
            <p:ph type="ctrTitle"/>
          </p:nvPr>
        </p:nvSpPr>
        <p:spPr>
          <a:xfrm>
            <a:off x="521208" y="978408"/>
            <a:ext cx="3397649" cy="3303764"/>
          </a:xfrm>
        </p:spPr>
        <p:txBody>
          <a:bodyPr anchor="t">
            <a:normAutofit/>
          </a:bodyPr>
          <a:lstStyle/>
          <a:p>
            <a:pPr>
              <a:lnSpc>
                <a:spcPct val="90000"/>
              </a:lnSpc>
            </a:pPr>
            <a:r>
              <a:rPr lang="en-IN" sz="3700" dirty="0"/>
              <a:t>Understanding Trees in Data Structures</a:t>
            </a:r>
          </a:p>
        </p:txBody>
      </p:sp>
      <p:sp>
        <p:nvSpPr>
          <p:cNvPr id="3" name="Subtitle 2">
            <a:extLst>
              <a:ext uri="{FF2B5EF4-FFF2-40B4-BE49-F238E27FC236}">
                <a16:creationId xmlns:a16="http://schemas.microsoft.com/office/drawing/2014/main" id="{0A743C2C-9DA2-FF8C-2CB7-19CCF6DE4212}"/>
              </a:ext>
            </a:extLst>
          </p:cNvPr>
          <p:cNvSpPr>
            <a:spLocks noGrp="1"/>
          </p:cNvSpPr>
          <p:nvPr>
            <p:ph type="subTitle" idx="1"/>
          </p:nvPr>
        </p:nvSpPr>
        <p:spPr>
          <a:xfrm>
            <a:off x="521208" y="4354633"/>
            <a:ext cx="3397649" cy="1706533"/>
          </a:xfrm>
        </p:spPr>
        <p:txBody>
          <a:bodyPr anchor="t">
            <a:normAutofit/>
          </a:bodyPr>
          <a:lstStyle/>
          <a:p>
            <a:r>
              <a:rPr lang="en-IN" dirty="0"/>
              <a:t>Key concepts and algorithms for tree structures</a:t>
            </a:r>
          </a:p>
        </p:txBody>
      </p:sp>
      <p:sp>
        <p:nvSpPr>
          <p:cNvPr id="11" name="Freeform: Shape 10">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The suspension structure of a modern pedestrian footbridge. Humans and other animals have been building footbridges for thousands of years. With modern innovation, they are re-emerging all over the world.​   Keywords: human-built expansive; wide; sustaina">
            <a:extLst>
              <a:ext uri="{FF2B5EF4-FFF2-40B4-BE49-F238E27FC236}">
                <a16:creationId xmlns:a16="http://schemas.microsoft.com/office/drawing/2014/main" id="{99B97693-9026-42EF-94CC-6C08C90D497B}"/>
              </a:ext>
            </a:extLst>
          </p:cNvPr>
          <p:cNvPicPr>
            <a:picLocks noChangeAspect="1"/>
          </p:cNvPicPr>
          <p:nvPr/>
        </p:nvPicPr>
        <p:blipFill>
          <a:blip r:embed="rId3"/>
          <a:stretch>
            <a:fillRect/>
          </a:stretch>
        </p:blipFill>
        <p:spPr>
          <a:xfrm>
            <a:off x="4119154" y="965741"/>
            <a:ext cx="7551931" cy="5040913"/>
          </a:xfrm>
          <a:prstGeom prst="rect">
            <a:avLst/>
          </a:prstGeom>
        </p:spPr>
      </p:pic>
    </p:spTree>
    <p:extLst>
      <p:ext uri="{BB962C8B-B14F-4D97-AF65-F5344CB8AC3E}">
        <p14:creationId xmlns:p14="http://schemas.microsoft.com/office/powerpoint/2010/main" val="283995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B7C56C-DD35-EBDB-FD6F-0E305A78C96F}"/>
              </a:ext>
            </a:extLst>
          </p:cNvPr>
          <p:cNvSpPr>
            <a:spLocks noGrp="1"/>
          </p:cNvSpPr>
          <p:nvPr>
            <p:ph type="title"/>
          </p:nvPr>
        </p:nvSpPr>
        <p:spPr>
          <a:xfrm>
            <a:off x="521208" y="978408"/>
            <a:ext cx="6281928" cy="1463040"/>
          </a:xfrm>
        </p:spPr>
        <p:txBody>
          <a:bodyPr vert="horz" lIns="91440" tIns="45720" rIns="91440" bIns="45720" rtlCol="0" anchor="t">
            <a:normAutofit/>
          </a:bodyPr>
          <a:lstStyle/>
          <a:p>
            <a:r>
              <a:rPr lang="en-US" b="1" kern="1200">
                <a:solidFill>
                  <a:schemeClr val="tx1"/>
                </a:solidFill>
                <a:latin typeface="+mj-lt"/>
                <a:ea typeface="+mj-ea"/>
                <a:cs typeface="+mj-cs"/>
              </a:rPr>
              <a:t>Heap: Definition, Types, and Operations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28790DB-1FF0-A1BC-BF9D-AD9736E8769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281928" cy="3767328"/>
          </a:xfrm>
        </p:spPr>
        <p:txBody>
          <a:bodyPr>
            <a:normAutofit/>
          </a:bodyPr>
          <a:lstStyle/>
          <a:p>
            <a:pPr marL="0" indent="0">
              <a:spcBef>
                <a:spcPts val="2500"/>
              </a:spcBef>
              <a:buNone/>
            </a:pPr>
            <a:r>
              <a:rPr lang="en-US" sz="1400" b="1" dirty="0"/>
              <a:t>Definition of Heap</a:t>
            </a:r>
          </a:p>
          <a:p>
            <a:pPr marL="0" lvl="1" indent="0">
              <a:buNone/>
            </a:pPr>
            <a:r>
              <a:rPr lang="en-US" sz="1400" dirty="0"/>
              <a:t>A heap is a specialized data structure, providing efficient access to the highest or lowest value.</a:t>
            </a:r>
          </a:p>
          <a:p>
            <a:pPr marL="0" indent="0">
              <a:spcBef>
                <a:spcPts val="2500"/>
              </a:spcBef>
              <a:buNone/>
            </a:pPr>
            <a:r>
              <a:rPr lang="en-US" sz="1400" b="1" dirty="0"/>
              <a:t>Types of Heaps</a:t>
            </a:r>
          </a:p>
          <a:p>
            <a:pPr marL="0" lvl="1" indent="0">
              <a:buNone/>
            </a:pPr>
            <a:r>
              <a:rPr lang="en-US" sz="1400" dirty="0"/>
              <a:t>There are two main types of heaps: max heaps that prioritize the largest element, and min heaps that prioritize the smallest element.</a:t>
            </a:r>
          </a:p>
          <a:p>
            <a:pPr marL="0" indent="0">
              <a:spcBef>
                <a:spcPts val="2500"/>
              </a:spcBef>
              <a:buNone/>
            </a:pPr>
            <a:r>
              <a:rPr lang="en-US" sz="1400" b="1" dirty="0"/>
              <a:t>Applications of Heaps</a:t>
            </a:r>
          </a:p>
          <a:p>
            <a:pPr marL="0" lvl="1" indent="0">
              <a:buNone/>
            </a:pPr>
            <a:r>
              <a:rPr lang="en-US" sz="1400" dirty="0"/>
              <a:t>Heaps are widely used in priority queues and sorting algorithms, making them a crucial data structure in computer science.</a:t>
            </a:r>
            <a:endParaRPr lang="en-IN" sz="1400" dirty="0"/>
          </a:p>
        </p:txBody>
      </p:sp>
      <p:pic>
        <p:nvPicPr>
          <p:cNvPr id="5" name="Content Placeholder 4" descr="Two Females and one male in a small conference room using a Logitech Teams Rooms device with screensharing on a large mounted display and another mounted display showing remote participants via Teams Meetings. Two subjects are using Surface devices. lapto">
            <a:extLst>
              <a:ext uri="{FF2B5EF4-FFF2-40B4-BE49-F238E27FC236}">
                <a16:creationId xmlns:a16="http://schemas.microsoft.com/office/drawing/2014/main" id="{4F132959-9209-43D5-8665-0FFDB4C4BB0A}"/>
              </a:ext>
            </a:extLst>
          </p:cNvPr>
          <p:cNvPicPr>
            <a:picLocks noGrp="1" noChangeAspect="1"/>
          </p:cNvPicPr>
          <p:nvPr>
            <p:ph sz="half" idx="1"/>
          </p:nvPr>
        </p:nvPicPr>
        <p:blipFill>
          <a:blip r:embed="rId3"/>
          <a:stretch>
            <a:fillRect/>
          </a:stretch>
        </p:blipFill>
        <p:spPr>
          <a:xfrm>
            <a:off x="7317668" y="3083760"/>
            <a:ext cx="4356461" cy="3267345"/>
          </a:xfrm>
          <a:prstGeom prst="rect">
            <a:avLst/>
          </a:prstGeom>
        </p:spPr>
      </p:pic>
    </p:spTree>
    <p:extLst>
      <p:ext uri="{BB962C8B-B14F-4D97-AF65-F5344CB8AC3E}">
        <p14:creationId xmlns:p14="http://schemas.microsoft.com/office/powerpoint/2010/main" val="3506660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400" y="748063"/>
            <a:ext cx="11360800" cy="743815"/>
          </a:xfrm>
        </p:spPr>
        <p:txBody>
          <a:bodyPr>
            <a:normAutofit/>
          </a:bodyPr>
          <a:lstStyle/>
          <a:p>
            <a:r>
              <a:rPr dirty="0"/>
              <a:t>Heaps – Min/Max Structures &amp; Applications</a:t>
            </a:r>
          </a:p>
        </p:txBody>
      </p:sp>
      <p:sp>
        <p:nvSpPr>
          <p:cNvPr id="5" name="Rectangle 4"/>
          <p:cNvSpPr/>
          <p:nvPr/>
        </p:nvSpPr>
        <p:spPr>
          <a:xfrm>
            <a:off x="304800" y="2011560"/>
            <a:ext cx="11582400" cy="42672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6" name="Rectangle 5"/>
          <p:cNvSpPr/>
          <p:nvPr/>
        </p:nvSpPr>
        <p:spPr>
          <a:xfrm>
            <a:off x="304800" y="2011560"/>
            <a:ext cx="11582400" cy="42672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sz="1733"/>
          </a:p>
        </p:txBody>
      </p:sp>
      <p:sp>
        <p:nvSpPr>
          <p:cNvPr id="8" name="Rectangle 7"/>
          <p:cNvSpPr/>
          <p:nvPr/>
        </p:nvSpPr>
        <p:spPr>
          <a:xfrm>
            <a:off x="304800" y="2925961"/>
            <a:ext cx="11582400" cy="327104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9" name="Rectangle 8"/>
          <p:cNvSpPr/>
          <p:nvPr/>
        </p:nvSpPr>
        <p:spPr>
          <a:xfrm>
            <a:off x="304801" y="2925962"/>
            <a:ext cx="5587999" cy="14323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0" name="Rectangle 9"/>
          <p:cNvSpPr/>
          <p:nvPr/>
        </p:nvSpPr>
        <p:spPr>
          <a:xfrm>
            <a:off x="2895600" y="2925961"/>
            <a:ext cx="406400" cy="406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1" name="TextBox 10"/>
          <p:cNvSpPr txBox="1"/>
          <p:nvPr/>
        </p:nvSpPr>
        <p:spPr>
          <a:xfrm>
            <a:off x="2895600" y="2925961"/>
            <a:ext cx="406400" cy="369332"/>
          </a:xfrm>
          <a:prstGeom prst="rect">
            <a:avLst/>
          </a:prstGeom>
          <a:noFill/>
          <a:ln>
            <a:noFill/>
          </a:ln>
        </p:spPr>
        <p:txBody>
          <a:bodyPr wrap="square" lIns="0" tIns="0" rIns="0" bIns="0" anchor="t">
            <a:spAutoFit/>
          </a:bodyPr>
          <a:lstStyle/>
          <a:p>
            <a:pPr algn="ctr"/>
            <a:endParaRPr sz="2400"/>
          </a:p>
        </p:txBody>
      </p:sp>
      <p:pic>
        <p:nvPicPr>
          <p:cNvPr id="12" name="Picture 11" descr="tmpqfsxjm0g.png"/>
          <p:cNvPicPr>
            <a:picLocks noChangeAspect="1"/>
          </p:cNvPicPr>
          <p:nvPr/>
        </p:nvPicPr>
        <p:blipFill>
          <a:blip r:embed="rId3"/>
          <a:stretch>
            <a:fillRect/>
          </a:stretch>
        </p:blipFill>
        <p:spPr>
          <a:xfrm>
            <a:off x="2895600" y="2925961"/>
            <a:ext cx="406400" cy="406400"/>
          </a:xfrm>
          <a:prstGeom prst="rect">
            <a:avLst/>
          </a:prstGeom>
        </p:spPr>
      </p:pic>
      <p:sp>
        <p:nvSpPr>
          <p:cNvPr id="13" name="TextBox 12"/>
          <p:cNvSpPr txBox="1"/>
          <p:nvPr/>
        </p:nvSpPr>
        <p:spPr>
          <a:xfrm>
            <a:off x="304801" y="3535562"/>
            <a:ext cx="5587999" cy="800027"/>
          </a:xfrm>
          <a:prstGeom prst="rect">
            <a:avLst/>
          </a:prstGeom>
          <a:noFill/>
          <a:ln>
            <a:noFill/>
          </a:ln>
        </p:spPr>
        <p:txBody>
          <a:bodyPr wrap="square" lIns="0" tIns="0" rIns="0" bIns="0" anchor="t">
            <a:spAutoFit/>
          </a:bodyPr>
          <a:lstStyle/>
          <a:p>
            <a:pPr algn="ctr"/>
            <a:r>
              <a:rPr sz="1733" b="1">
                <a:solidFill>
                  <a:srgbClr val="616161"/>
                </a:solidFill>
                <a:latin typeface="Proxima Nova"/>
              </a:rPr>
              <a:t>Min Heap Example</a:t>
            </a:r>
          </a:p>
          <a:p>
            <a:pPr algn="ctr">
              <a:spcAft>
                <a:spcPts val="1600"/>
              </a:spcAft>
            </a:pPr>
            <a:r>
              <a:rPr sz="1733">
                <a:solidFill>
                  <a:srgbClr val="616161"/>
                </a:solidFill>
                <a:latin typeface="Proxima Nova"/>
              </a:rPr>
              <a:t>Insert: 20 → 15 → 30 → 5; maintain min at root via swaps → 5 becomes root.</a:t>
            </a:r>
          </a:p>
        </p:txBody>
      </p:sp>
      <p:sp>
        <p:nvSpPr>
          <p:cNvPr id="14" name="Rectangle 13"/>
          <p:cNvSpPr/>
          <p:nvPr/>
        </p:nvSpPr>
        <p:spPr>
          <a:xfrm>
            <a:off x="6299201" y="2925962"/>
            <a:ext cx="5587999" cy="14323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5" name="Rectangle 14"/>
          <p:cNvSpPr/>
          <p:nvPr/>
        </p:nvSpPr>
        <p:spPr>
          <a:xfrm>
            <a:off x="8890000" y="2925961"/>
            <a:ext cx="406400" cy="406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6" name="TextBox 15"/>
          <p:cNvSpPr txBox="1"/>
          <p:nvPr/>
        </p:nvSpPr>
        <p:spPr>
          <a:xfrm>
            <a:off x="8890000" y="2925961"/>
            <a:ext cx="406400" cy="369332"/>
          </a:xfrm>
          <a:prstGeom prst="rect">
            <a:avLst/>
          </a:prstGeom>
          <a:noFill/>
          <a:ln>
            <a:noFill/>
          </a:ln>
        </p:spPr>
        <p:txBody>
          <a:bodyPr wrap="square" lIns="0" tIns="0" rIns="0" bIns="0" anchor="t">
            <a:spAutoFit/>
          </a:bodyPr>
          <a:lstStyle/>
          <a:p>
            <a:pPr algn="ctr"/>
            <a:endParaRPr sz="2400"/>
          </a:p>
        </p:txBody>
      </p:sp>
      <p:pic>
        <p:nvPicPr>
          <p:cNvPr id="17" name="Picture 16" descr="tmpiktj4t3u.png"/>
          <p:cNvPicPr>
            <a:picLocks noChangeAspect="1"/>
          </p:cNvPicPr>
          <p:nvPr/>
        </p:nvPicPr>
        <p:blipFill>
          <a:blip r:embed="rId4"/>
          <a:stretch>
            <a:fillRect/>
          </a:stretch>
        </p:blipFill>
        <p:spPr>
          <a:xfrm>
            <a:off x="8890000" y="2925961"/>
            <a:ext cx="406400" cy="406400"/>
          </a:xfrm>
          <a:prstGeom prst="rect">
            <a:avLst/>
          </a:prstGeom>
        </p:spPr>
      </p:pic>
      <p:sp>
        <p:nvSpPr>
          <p:cNvPr id="18" name="TextBox 17"/>
          <p:cNvSpPr txBox="1"/>
          <p:nvPr/>
        </p:nvSpPr>
        <p:spPr>
          <a:xfrm>
            <a:off x="6299201" y="3535561"/>
            <a:ext cx="5587999" cy="800027"/>
          </a:xfrm>
          <a:prstGeom prst="rect">
            <a:avLst/>
          </a:prstGeom>
          <a:noFill/>
          <a:ln>
            <a:noFill/>
          </a:ln>
        </p:spPr>
        <p:txBody>
          <a:bodyPr wrap="square" lIns="0" tIns="0" rIns="0" bIns="0" anchor="t">
            <a:spAutoFit/>
          </a:bodyPr>
          <a:lstStyle/>
          <a:p>
            <a:pPr algn="ctr"/>
            <a:r>
              <a:rPr sz="1733" b="1">
                <a:solidFill>
                  <a:srgbClr val="616161"/>
                </a:solidFill>
                <a:latin typeface="Proxima Nova"/>
              </a:rPr>
              <a:t>Max Heap Example</a:t>
            </a:r>
          </a:p>
          <a:p>
            <a:pPr algn="ctr">
              <a:spcAft>
                <a:spcPts val="1600"/>
              </a:spcAft>
            </a:pPr>
            <a:r>
              <a:rPr sz="1733">
                <a:solidFill>
                  <a:srgbClr val="616161"/>
                </a:solidFill>
                <a:latin typeface="Proxima Nova"/>
              </a:rPr>
              <a:t>Insert: 10 → 25 → 15 → 40; largest always percolates to root → 40 becomes root.</a:t>
            </a:r>
          </a:p>
        </p:txBody>
      </p:sp>
      <p:sp>
        <p:nvSpPr>
          <p:cNvPr id="19" name="Rectangle 18"/>
          <p:cNvSpPr/>
          <p:nvPr/>
        </p:nvSpPr>
        <p:spPr>
          <a:xfrm>
            <a:off x="304801" y="4764685"/>
            <a:ext cx="5587999" cy="14323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20" name="Rectangle 19"/>
          <p:cNvSpPr/>
          <p:nvPr/>
        </p:nvSpPr>
        <p:spPr>
          <a:xfrm>
            <a:off x="2895600" y="4764684"/>
            <a:ext cx="406400" cy="406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21" name="TextBox 20"/>
          <p:cNvSpPr txBox="1"/>
          <p:nvPr/>
        </p:nvSpPr>
        <p:spPr>
          <a:xfrm>
            <a:off x="2895600" y="4764684"/>
            <a:ext cx="406400" cy="369332"/>
          </a:xfrm>
          <a:prstGeom prst="rect">
            <a:avLst/>
          </a:prstGeom>
          <a:noFill/>
          <a:ln>
            <a:noFill/>
          </a:ln>
        </p:spPr>
        <p:txBody>
          <a:bodyPr wrap="square" lIns="0" tIns="0" rIns="0" bIns="0" anchor="t">
            <a:spAutoFit/>
          </a:bodyPr>
          <a:lstStyle/>
          <a:p>
            <a:pPr algn="ctr"/>
            <a:endParaRPr sz="2400"/>
          </a:p>
        </p:txBody>
      </p:sp>
      <p:pic>
        <p:nvPicPr>
          <p:cNvPr id="22" name="Picture 21" descr="tmpn0cdb529.png"/>
          <p:cNvPicPr>
            <a:picLocks noChangeAspect="1"/>
          </p:cNvPicPr>
          <p:nvPr/>
        </p:nvPicPr>
        <p:blipFill>
          <a:blip r:embed="rId5"/>
          <a:stretch>
            <a:fillRect/>
          </a:stretch>
        </p:blipFill>
        <p:spPr>
          <a:xfrm>
            <a:off x="2895600" y="4764684"/>
            <a:ext cx="406400" cy="406400"/>
          </a:xfrm>
          <a:prstGeom prst="rect">
            <a:avLst/>
          </a:prstGeom>
        </p:spPr>
      </p:pic>
      <p:sp>
        <p:nvSpPr>
          <p:cNvPr id="23" name="TextBox 22"/>
          <p:cNvSpPr txBox="1"/>
          <p:nvPr/>
        </p:nvSpPr>
        <p:spPr>
          <a:xfrm>
            <a:off x="304801" y="5374284"/>
            <a:ext cx="5587999" cy="800027"/>
          </a:xfrm>
          <a:prstGeom prst="rect">
            <a:avLst/>
          </a:prstGeom>
          <a:noFill/>
          <a:ln>
            <a:noFill/>
          </a:ln>
        </p:spPr>
        <p:txBody>
          <a:bodyPr wrap="square" lIns="0" tIns="0" rIns="0" bIns="0" anchor="t">
            <a:spAutoFit/>
          </a:bodyPr>
          <a:lstStyle/>
          <a:p>
            <a:pPr algn="ctr"/>
            <a:r>
              <a:rPr sz="1733" b="1">
                <a:solidFill>
                  <a:srgbClr val="616161"/>
                </a:solidFill>
                <a:latin typeface="Proxima Nova"/>
              </a:rPr>
              <a:t>Heap Operations</a:t>
            </a:r>
          </a:p>
          <a:p>
            <a:pPr algn="ctr">
              <a:spcAft>
                <a:spcPts val="1600"/>
              </a:spcAft>
            </a:pPr>
            <a:r>
              <a:rPr sz="1733">
                <a:solidFill>
                  <a:srgbClr val="616161"/>
                </a:solidFill>
                <a:latin typeface="Proxima Nova"/>
              </a:rPr>
              <a:t>Insert (O(log n)), Extract-Min/Max (O(log n)), Heapify (O(n))</a:t>
            </a:r>
          </a:p>
        </p:txBody>
      </p:sp>
      <p:sp>
        <p:nvSpPr>
          <p:cNvPr id="24" name="Rectangle 23"/>
          <p:cNvSpPr/>
          <p:nvPr/>
        </p:nvSpPr>
        <p:spPr>
          <a:xfrm>
            <a:off x="6299201" y="4764685"/>
            <a:ext cx="5587999" cy="14323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25" name="Rectangle 24"/>
          <p:cNvSpPr/>
          <p:nvPr/>
        </p:nvSpPr>
        <p:spPr>
          <a:xfrm>
            <a:off x="8890000" y="4764684"/>
            <a:ext cx="406400" cy="406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26" name="TextBox 25"/>
          <p:cNvSpPr txBox="1"/>
          <p:nvPr/>
        </p:nvSpPr>
        <p:spPr>
          <a:xfrm>
            <a:off x="8890000" y="4764684"/>
            <a:ext cx="406400" cy="369332"/>
          </a:xfrm>
          <a:prstGeom prst="rect">
            <a:avLst/>
          </a:prstGeom>
          <a:noFill/>
          <a:ln>
            <a:noFill/>
          </a:ln>
        </p:spPr>
        <p:txBody>
          <a:bodyPr wrap="square" lIns="0" tIns="0" rIns="0" bIns="0" anchor="t">
            <a:spAutoFit/>
          </a:bodyPr>
          <a:lstStyle/>
          <a:p>
            <a:pPr algn="ctr"/>
            <a:endParaRPr sz="2400"/>
          </a:p>
        </p:txBody>
      </p:sp>
      <p:pic>
        <p:nvPicPr>
          <p:cNvPr id="27" name="Picture 26" descr="tmp4uqvbuwb.png"/>
          <p:cNvPicPr>
            <a:picLocks noChangeAspect="1"/>
          </p:cNvPicPr>
          <p:nvPr/>
        </p:nvPicPr>
        <p:blipFill>
          <a:blip r:embed="rId6"/>
          <a:stretch>
            <a:fillRect/>
          </a:stretch>
        </p:blipFill>
        <p:spPr>
          <a:xfrm>
            <a:off x="8890000" y="4764684"/>
            <a:ext cx="406400" cy="406400"/>
          </a:xfrm>
          <a:prstGeom prst="rect">
            <a:avLst/>
          </a:prstGeom>
        </p:spPr>
      </p:pic>
      <p:sp>
        <p:nvSpPr>
          <p:cNvPr id="28" name="TextBox 27"/>
          <p:cNvSpPr txBox="1"/>
          <p:nvPr/>
        </p:nvSpPr>
        <p:spPr>
          <a:xfrm>
            <a:off x="6299201" y="5374284"/>
            <a:ext cx="5587999" cy="800027"/>
          </a:xfrm>
          <a:prstGeom prst="rect">
            <a:avLst/>
          </a:prstGeom>
          <a:noFill/>
          <a:ln>
            <a:noFill/>
          </a:ln>
        </p:spPr>
        <p:txBody>
          <a:bodyPr wrap="square" lIns="0" tIns="0" rIns="0" bIns="0" anchor="t">
            <a:spAutoFit/>
          </a:bodyPr>
          <a:lstStyle/>
          <a:p>
            <a:pPr algn="ctr"/>
            <a:r>
              <a:rPr sz="1733" b="1" dirty="0">
                <a:solidFill>
                  <a:srgbClr val="616161"/>
                </a:solidFill>
                <a:latin typeface="Proxima Nova"/>
              </a:rPr>
              <a:t>Applications</a:t>
            </a:r>
          </a:p>
          <a:p>
            <a:pPr algn="ctr">
              <a:spcAft>
                <a:spcPts val="1600"/>
              </a:spcAft>
            </a:pPr>
            <a:r>
              <a:rPr sz="1733" dirty="0">
                <a:solidFill>
                  <a:srgbClr val="616161"/>
                </a:solidFill>
                <a:latin typeface="Proxima Nova"/>
              </a:rPr>
              <a:t>Used in priority queues, Dijkstra’s shortest path, scheduling systems.</a:t>
            </a:r>
          </a:p>
        </p:txBody>
      </p:sp>
      <p:pic>
        <p:nvPicPr>
          <p:cNvPr id="5124" name="Picture 4">
            <a:extLst>
              <a:ext uri="{FF2B5EF4-FFF2-40B4-BE49-F238E27FC236}">
                <a16:creationId xmlns:a16="http://schemas.microsoft.com/office/drawing/2014/main" id="{7E758E67-694B-C4F3-DC3C-D3642AEBA62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00" t="5983" r="50000" b="22874"/>
          <a:stretch>
            <a:fillRect/>
          </a:stretch>
        </p:blipFill>
        <p:spPr bwMode="auto">
          <a:xfrm>
            <a:off x="1745556" y="1790454"/>
            <a:ext cx="2693437" cy="174510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4D2A32B-BB9A-D5E6-6B7B-35C847BA06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3049" t="5984" r="1999" b="23735"/>
          <a:stretch>
            <a:fillRect/>
          </a:stretch>
        </p:blipFill>
        <p:spPr bwMode="auto">
          <a:xfrm>
            <a:off x="7753009" y="1743457"/>
            <a:ext cx="2460359" cy="1681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D5DA21E-D8F1-D288-D3B8-0A52239E2533}"/>
              </a:ext>
            </a:extLst>
          </p:cNvPr>
          <p:cNvSpPr>
            <a:spLocks noGrp="1"/>
          </p:cNvSpPr>
          <p:nvPr>
            <p:ph type="ctrTitle"/>
          </p:nvPr>
        </p:nvSpPr>
        <p:spPr>
          <a:xfrm>
            <a:off x="521208" y="1211766"/>
            <a:ext cx="7237052" cy="4727988"/>
          </a:xfrm>
        </p:spPr>
        <p:txBody>
          <a:bodyPr anchor="b">
            <a:normAutofit/>
          </a:bodyPr>
          <a:lstStyle/>
          <a:p>
            <a:r>
              <a:rPr lang="en-IN" sz="7400"/>
              <a:t>Common Tree Algorithms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5271821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BB716E0-8785-7DFB-07D2-12626258A3B0}"/>
              </a:ext>
            </a:extLst>
          </p:cNvPr>
          <p:cNvSpPr>
            <a:spLocks noGrp="1"/>
          </p:cNvSpPr>
          <p:nvPr>
            <p:ph type="title"/>
          </p:nvPr>
        </p:nvSpPr>
        <p:spPr>
          <a:xfrm>
            <a:off x="521208" y="978408"/>
            <a:ext cx="3200400" cy="2432304"/>
          </a:xfrm>
        </p:spPr>
        <p:txBody>
          <a:bodyPr vert="horz" lIns="91440" tIns="45720" rIns="91440" bIns="45720" rtlCol="0" anchor="b">
            <a:normAutofit/>
          </a:bodyPr>
          <a:lstStyle/>
          <a:p>
            <a:pPr>
              <a:lnSpc>
                <a:spcPct val="90000"/>
              </a:lnSpc>
            </a:pPr>
            <a:r>
              <a:rPr lang="en-US" sz="3400" b="1" kern="1200">
                <a:solidFill>
                  <a:schemeClr val="tx1"/>
                </a:solidFill>
                <a:latin typeface="+mj-lt"/>
                <a:ea typeface="+mj-ea"/>
                <a:cs typeface="+mj-cs"/>
              </a:rPr>
              <a:t>Depth-First Search (DFS) and Breadth-First Search (BFS)</a:t>
            </a:r>
          </a:p>
        </p:txBody>
      </p:sp>
      <p:sp>
        <p:nvSpPr>
          <p:cNvPr id="14" name="Freeform: Shape 13">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048B9CBC-D323-470A-FC1F-584CC216855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3538728"/>
            <a:ext cx="3200400" cy="2816352"/>
          </a:xfrm>
        </p:spPr>
        <p:txBody>
          <a:bodyPr>
            <a:normAutofit/>
          </a:bodyPr>
          <a:lstStyle/>
          <a:p>
            <a:pPr marL="0" indent="0">
              <a:lnSpc>
                <a:spcPct val="100000"/>
              </a:lnSpc>
              <a:spcBef>
                <a:spcPts val="2500"/>
              </a:spcBef>
              <a:buNone/>
            </a:pPr>
            <a:r>
              <a:rPr lang="en-US" sz="1100" b="1"/>
              <a:t>Fundamental Traversal Algorithms</a:t>
            </a:r>
          </a:p>
          <a:p>
            <a:pPr marL="0" lvl="1" indent="0">
              <a:lnSpc>
                <a:spcPct val="100000"/>
              </a:lnSpc>
              <a:buNone/>
            </a:pPr>
            <a:r>
              <a:rPr lang="en-US" sz="1100"/>
              <a:t>DFS and BFS are essential algorithms used for traversing tree and graph structures effectively.</a:t>
            </a:r>
          </a:p>
          <a:p>
            <a:pPr marL="0" indent="0">
              <a:lnSpc>
                <a:spcPct val="100000"/>
              </a:lnSpc>
              <a:spcBef>
                <a:spcPts val="2500"/>
              </a:spcBef>
              <a:buNone/>
            </a:pPr>
            <a:r>
              <a:rPr lang="en-US" sz="1100" b="1"/>
              <a:t>Application in Pathfinding</a:t>
            </a:r>
          </a:p>
          <a:p>
            <a:pPr marL="0" lvl="1" indent="0">
              <a:lnSpc>
                <a:spcPct val="100000"/>
              </a:lnSpc>
              <a:buNone/>
            </a:pPr>
            <a:r>
              <a:rPr lang="en-US" sz="1100"/>
              <a:t>These algorithms are widely used in pathfinding problems, helping to find routes in various applications.</a:t>
            </a:r>
          </a:p>
          <a:p>
            <a:pPr marL="0" indent="0">
              <a:lnSpc>
                <a:spcPct val="100000"/>
              </a:lnSpc>
              <a:spcBef>
                <a:spcPts val="2500"/>
              </a:spcBef>
              <a:buNone/>
            </a:pPr>
            <a:r>
              <a:rPr lang="en-US" sz="1100" b="1"/>
              <a:t>Connectivity Analysis</a:t>
            </a:r>
          </a:p>
          <a:p>
            <a:pPr marL="0" lvl="1" indent="0">
              <a:lnSpc>
                <a:spcPct val="100000"/>
              </a:lnSpc>
              <a:buNone/>
            </a:pPr>
            <a:r>
              <a:rPr lang="en-US" sz="1100"/>
              <a:t>DFS and BFS are also utilized in analyzing connectivity within networks, determining reachable nodes.</a:t>
            </a:r>
            <a:endParaRPr lang="en-IN" sz="1100"/>
          </a:p>
        </p:txBody>
      </p:sp>
      <p:pic>
        <p:nvPicPr>
          <p:cNvPr id="5" name="Content Placeholder 4" descr="Shot of a businessman looking thoughtfully at signs against a white background">
            <a:extLst>
              <a:ext uri="{FF2B5EF4-FFF2-40B4-BE49-F238E27FC236}">
                <a16:creationId xmlns:a16="http://schemas.microsoft.com/office/drawing/2014/main" id="{7987C112-A9E9-43E3-8040-9B426F2BBDCB}"/>
              </a:ext>
            </a:extLst>
          </p:cNvPr>
          <p:cNvPicPr>
            <a:picLocks noGrp="1" noChangeAspect="1"/>
          </p:cNvPicPr>
          <p:nvPr>
            <p:ph sz="half" idx="1"/>
          </p:nvPr>
        </p:nvPicPr>
        <p:blipFill>
          <a:blip r:embed="rId3"/>
          <a:srcRect l="6437" r="-2" b="-2"/>
          <a:stretch>
            <a:fillRect/>
          </a:stretch>
        </p:blipFill>
        <p:spPr>
          <a:xfrm>
            <a:off x="4136609" y="970929"/>
            <a:ext cx="7534183" cy="5375076"/>
          </a:xfrm>
          <a:prstGeom prst="rect">
            <a:avLst/>
          </a:prstGeom>
        </p:spPr>
      </p:pic>
    </p:spTree>
    <p:extLst>
      <p:ext uri="{BB962C8B-B14F-4D97-AF65-F5344CB8AC3E}">
        <p14:creationId xmlns:p14="http://schemas.microsoft.com/office/powerpoint/2010/main" val="3427263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6E80BCE-0953-0021-FFFA-CA99CF0C181C}"/>
              </a:ext>
            </a:extLst>
          </p:cNvPr>
          <p:cNvSpPr>
            <a:spLocks noGrp="1"/>
          </p:cNvSpPr>
          <p:nvPr>
            <p:ph type="ctrTitle"/>
          </p:nvPr>
        </p:nvSpPr>
        <p:spPr>
          <a:xfrm>
            <a:off x="521208" y="1211766"/>
            <a:ext cx="7237052" cy="4727988"/>
          </a:xfrm>
        </p:spPr>
        <p:txBody>
          <a:bodyPr anchor="b">
            <a:normAutofit/>
          </a:bodyPr>
          <a:lstStyle/>
          <a:p>
            <a:r>
              <a:rPr lang="en-IN" sz="7400"/>
              <a:t>Working Example</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8484005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20A73-FCAD-F2FE-697E-10A868C5626F}"/>
            </a:ext>
          </a:extLst>
        </p:cNvPr>
        <p:cNvGrpSpPr/>
        <p:nvPr/>
      </p:nvGrpSpPr>
      <p:grpSpPr>
        <a:xfrm>
          <a:off x="0" y="0"/>
          <a:ext cx="0" cy="0"/>
          <a:chOff x="0" y="0"/>
          <a:chExt cx="0" cy="0"/>
        </a:xfrm>
      </p:grpSpPr>
      <p:sp>
        <p:nvSpPr>
          <p:cNvPr id="9" name="Title 5">
            <a:extLst>
              <a:ext uri="{FF2B5EF4-FFF2-40B4-BE49-F238E27FC236}">
                <a16:creationId xmlns:a16="http://schemas.microsoft.com/office/drawing/2014/main" id="{96649F33-04D4-EB2D-B2BA-05DEBD2F9AB2}"/>
              </a:ext>
            </a:extLst>
          </p:cNvPr>
          <p:cNvSpPr txBox="1">
            <a:spLocks/>
          </p:cNvSpPr>
          <p:nvPr/>
        </p:nvSpPr>
        <p:spPr>
          <a:xfrm>
            <a:off x="521208" y="978408"/>
            <a:ext cx="11155680" cy="2146757"/>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pPr fontAlgn="base"/>
            <a:r>
              <a:rPr lang="en-US" sz="2400" dirty="0"/>
              <a:t>Problem 1: Recover BST - Two Nodes are Swapped, Correct it</a:t>
            </a:r>
          </a:p>
          <a:p>
            <a:endParaRPr lang="en-US" sz="2400" dirty="0"/>
          </a:p>
          <a:p>
            <a:r>
              <a:rPr lang="en-US" sz="2400" b="0" dirty="0"/>
              <a:t>Given a Binary Search Tree (BST) with Two nodes swapped, the task is to recover the original BST. </a:t>
            </a:r>
            <a:endParaRPr lang="en-IN" sz="2400" dirty="0"/>
          </a:p>
        </p:txBody>
      </p:sp>
    </p:spTree>
    <p:extLst>
      <p:ext uri="{BB962C8B-B14F-4D97-AF65-F5344CB8AC3E}">
        <p14:creationId xmlns:p14="http://schemas.microsoft.com/office/powerpoint/2010/main" val="12300456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A4C26-D09B-0A48-E3B3-A7DDE3935962}"/>
            </a:ext>
          </a:extLst>
        </p:cNvPr>
        <p:cNvGrpSpPr/>
        <p:nvPr/>
      </p:nvGrpSpPr>
      <p:grpSpPr>
        <a:xfrm>
          <a:off x="0" y="0"/>
          <a:ext cx="0" cy="0"/>
          <a:chOff x="0" y="0"/>
          <a:chExt cx="0" cy="0"/>
        </a:xfrm>
      </p:grpSpPr>
      <p:sp>
        <p:nvSpPr>
          <p:cNvPr id="9" name="Title 5">
            <a:extLst>
              <a:ext uri="{FF2B5EF4-FFF2-40B4-BE49-F238E27FC236}">
                <a16:creationId xmlns:a16="http://schemas.microsoft.com/office/drawing/2014/main" id="{C28C23D4-BD68-8641-63B6-ED59D0A0D63A}"/>
              </a:ext>
            </a:extLst>
          </p:cNvPr>
          <p:cNvSpPr txBox="1">
            <a:spLocks/>
          </p:cNvSpPr>
          <p:nvPr/>
        </p:nvSpPr>
        <p:spPr>
          <a:xfrm>
            <a:off x="521208" y="978408"/>
            <a:ext cx="11155680" cy="2146757"/>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en-US" dirty="0"/>
              <a:t>Problem 2: Lowest Common Ancestor in a Binary Tree</a:t>
            </a:r>
          </a:p>
          <a:p>
            <a:endParaRPr lang="en-US" dirty="0"/>
          </a:p>
          <a:p>
            <a:r>
              <a:rPr lang="en-US" b="0" dirty="0"/>
              <a:t>Given the root of a Binary Tree with all </a:t>
            </a:r>
            <a:r>
              <a:rPr lang="en-US" dirty="0"/>
              <a:t>unique</a:t>
            </a:r>
            <a:r>
              <a:rPr lang="en-US" b="0" dirty="0"/>
              <a:t> values and</a:t>
            </a:r>
            <a:r>
              <a:rPr lang="en-US" dirty="0"/>
              <a:t> two node values</a:t>
            </a:r>
            <a:r>
              <a:rPr lang="en-US" b="0" dirty="0"/>
              <a:t> </a:t>
            </a:r>
            <a:r>
              <a:rPr lang="en-US" dirty="0"/>
              <a:t>n1</a:t>
            </a:r>
            <a:r>
              <a:rPr lang="en-US" b="0" dirty="0"/>
              <a:t> and </a:t>
            </a:r>
            <a:r>
              <a:rPr lang="en-US" dirty="0"/>
              <a:t>n2</a:t>
            </a:r>
            <a:r>
              <a:rPr lang="en-US" b="0" dirty="0"/>
              <a:t>, the task is to find the</a:t>
            </a:r>
            <a:r>
              <a:rPr lang="en-US" dirty="0"/>
              <a:t> lowest common ancestor</a:t>
            </a:r>
            <a:r>
              <a:rPr lang="en-US" b="0" dirty="0"/>
              <a:t> of the given two nodes. The</a:t>
            </a:r>
            <a:r>
              <a:rPr lang="en-US" dirty="0"/>
              <a:t> Lowest Common Ancestor (or LCA) </a:t>
            </a:r>
            <a:r>
              <a:rPr lang="en-US" b="0" dirty="0"/>
              <a:t>is the lowest node in the tree that has both n1 and n2 as </a:t>
            </a:r>
            <a:r>
              <a:rPr lang="en-US" dirty="0"/>
              <a:t>descendants</a:t>
            </a:r>
            <a:r>
              <a:rPr lang="en-US" b="0" dirty="0"/>
              <a:t>. In other words, the LCA of n1 and n2 is the shared ancestor of n1 and n2 that is located farthest from the root.</a:t>
            </a:r>
            <a:endParaRPr lang="en-IN" dirty="0"/>
          </a:p>
        </p:txBody>
      </p:sp>
    </p:spTree>
    <p:extLst>
      <p:ext uri="{BB962C8B-B14F-4D97-AF65-F5344CB8AC3E}">
        <p14:creationId xmlns:p14="http://schemas.microsoft.com/office/powerpoint/2010/main" val="13315195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CFB5-6A50-B887-E792-007A17A1D2A5}"/>
              </a:ext>
            </a:extLst>
          </p:cNvPr>
          <p:cNvSpPr>
            <a:spLocks noGrp="1"/>
          </p:cNvSpPr>
          <p:nvPr>
            <p:ph type="title"/>
          </p:nvPr>
        </p:nvSpPr>
        <p:spPr>
          <a:xfrm>
            <a:off x="521208" y="978408"/>
            <a:ext cx="11155680" cy="589135"/>
          </a:xfrm>
        </p:spPr>
        <p:txBody>
          <a:bodyPr>
            <a:normAutofit fontScale="90000"/>
          </a:bodyPr>
          <a:lstStyle/>
          <a:p>
            <a:r>
              <a:rPr lang="en-IN" dirty="0"/>
              <a:t>Practice problems</a:t>
            </a:r>
          </a:p>
        </p:txBody>
      </p:sp>
      <p:graphicFrame>
        <p:nvGraphicFramePr>
          <p:cNvPr id="5" name="Content Placeholder 4">
            <a:extLst>
              <a:ext uri="{FF2B5EF4-FFF2-40B4-BE49-F238E27FC236}">
                <a16:creationId xmlns:a16="http://schemas.microsoft.com/office/drawing/2014/main" id="{FE21A20E-BB4E-72D7-E763-087FF93989E0}"/>
              </a:ext>
            </a:extLst>
          </p:cNvPr>
          <p:cNvGraphicFramePr>
            <a:graphicFrameLocks noGrp="1"/>
          </p:cNvGraphicFramePr>
          <p:nvPr>
            <p:ph sz="half" idx="1"/>
            <p:extLst>
              <p:ext uri="{D42A27DB-BD31-4B8C-83A1-F6EECF244321}">
                <p14:modId xmlns:p14="http://schemas.microsoft.com/office/powerpoint/2010/main" val="3828287502"/>
              </p:ext>
            </p:extLst>
          </p:nvPr>
        </p:nvGraphicFramePr>
        <p:xfrm>
          <a:off x="520699" y="1922106"/>
          <a:ext cx="11155680" cy="4402537"/>
        </p:xfrm>
        <a:graphic>
          <a:graphicData uri="http://schemas.openxmlformats.org/drawingml/2006/table">
            <a:tbl>
              <a:tblPr firstRow="1">
                <a:tableStyleId>{00A15C55-8517-42AA-B614-E9B94910E393}</a:tableStyleId>
              </a:tblPr>
              <a:tblGrid>
                <a:gridCol w="5577840">
                  <a:extLst>
                    <a:ext uri="{9D8B030D-6E8A-4147-A177-3AD203B41FA5}">
                      <a16:colId xmlns:a16="http://schemas.microsoft.com/office/drawing/2014/main" val="1904997101"/>
                    </a:ext>
                  </a:extLst>
                </a:gridCol>
                <a:gridCol w="5577840">
                  <a:extLst>
                    <a:ext uri="{9D8B030D-6E8A-4147-A177-3AD203B41FA5}">
                      <a16:colId xmlns:a16="http://schemas.microsoft.com/office/drawing/2014/main" val="2948993062"/>
                    </a:ext>
                  </a:extLst>
                </a:gridCol>
              </a:tblGrid>
              <a:tr h="419697">
                <a:tc>
                  <a:txBody>
                    <a:bodyPr/>
                    <a:lstStyle/>
                    <a:p>
                      <a:pPr algn="ctr" fontAlgn="b">
                        <a:buNone/>
                      </a:pPr>
                      <a:r>
                        <a:rPr lang="en-IN" sz="2000" b="1" u="none" strike="noStrike" dirty="0">
                          <a:solidFill>
                            <a:schemeClr val="bg1"/>
                          </a:solidFill>
                          <a:effectLst/>
                        </a:rPr>
                        <a:t>Problem Link</a:t>
                      </a:r>
                      <a:endParaRPr lang="en-IN" sz="2000" b="1" i="0" u="none" strike="noStrike" dirty="0">
                        <a:solidFill>
                          <a:schemeClr val="bg1"/>
                        </a:solidFill>
                        <a:effectLst/>
                        <a:latin typeface="Aptos Narrow" panose="020B0004020202020204" pitchFamily="34" charset="0"/>
                      </a:endParaRPr>
                    </a:p>
                  </a:txBody>
                  <a:tcPr marL="6653" marR="6653" marT="6653" marB="0" anchor="b">
                    <a:solidFill>
                      <a:srgbClr val="0070C0"/>
                    </a:solidFill>
                  </a:tcPr>
                </a:tc>
                <a:tc>
                  <a:txBody>
                    <a:bodyPr/>
                    <a:lstStyle/>
                    <a:p>
                      <a:pPr algn="ctr" fontAlgn="b">
                        <a:buNone/>
                      </a:pPr>
                      <a:r>
                        <a:rPr lang="en-IN" sz="2000" b="1" u="none" strike="noStrike" dirty="0">
                          <a:solidFill>
                            <a:schemeClr val="bg1"/>
                          </a:solidFill>
                          <a:effectLst/>
                        </a:rPr>
                        <a:t>Complexity</a:t>
                      </a:r>
                      <a:endParaRPr lang="en-IN" sz="2000" b="1" i="0" u="none" strike="noStrike" dirty="0">
                        <a:solidFill>
                          <a:schemeClr val="bg1"/>
                        </a:solidFill>
                        <a:effectLst/>
                        <a:latin typeface="Arial" panose="020B0604020202020204" pitchFamily="34" charset="0"/>
                      </a:endParaRPr>
                    </a:p>
                  </a:txBody>
                  <a:tcPr marL="6653" marR="6653" marT="6653" marB="0" anchor="b">
                    <a:solidFill>
                      <a:srgbClr val="0070C0"/>
                    </a:solidFill>
                  </a:tcPr>
                </a:tc>
                <a:extLst>
                  <a:ext uri="{0D108BD9-81ED-4DB2-BD59-A6C34878D82A}">
                    <a16:rowId xmlns:a16="http://schemas.microsoft.com/office/drawing/2014/main" val="539979329"/>
                  </a:ext>
                </a:extLst>
              </a:tr>
              <a:tr h="419697">
                <a:tc>
                  <a:txBody>
                    <a:bodyPr/>
                    <a:lstStyle/>
                    <a:p>
                      <a:pPr algn="l" fontAlgn="b">
                        <a:buNone/>
                      </a:pPr>
                      <a:r>
                        <a:rPr lang="en-IN" sz="1000" b="0" u="sng" strike="noStrike" dirty="0">
                          <a:solidFill>
                            <a:srgbClr val="467886"/>
                          </a:solidFill>
                          <a:effectLst/>
                          <a:hlinkClick r:id="rId2"/>
                        </a:rPr>
                        <a:t>https://leetcode.com/problems/binary-tree-maximum-path-sum</a:t>
                      </a:r>
                      <a:endParaRPr lang="en-IN" sz="1000" b="0" i="0" u="sng" strike="noStrike" dirty="0">
                        <a:solidFill>
                          <a:srgbClr val="467886"/>
                        </a:solidFill>
                        <a:effectLst/>
                        <a:latin typeface="Aptos Narrow" panose="020B0004020202020204" pitchFamily="34" charset="0"/>
                      </a:endParaRPr>
                    </a:p>
                  </a:txBody>
                  <a:tcPr marL="6653" marR="6653" marT="6653" marB="0" anchor="b"/>
                </a:tc>
                <a:tc>
                  <a:txBody>
                    <a:bodyPr/>
                    <a:lstStyle/>
                    <a:p>
                      <a:pPr algn="l" fontAlgn="b">
                        <a:buNone/>
                      </a:pPr>
                      <a:r>
                        <a:rPr lang="en-IN" sz="1000" b="1" u="none" strike="noStrike" dirty="0">
                          <a:solidFill>
                            <a:srgbClr val="000000"/>
                          </a:solidFill>
                          <a:effectLst/>
                        </a:rPr>
                        <a:t>Hard</a:t>
                      </a:r>
                      <a:endParaRPr lang="en-IN" sz="1000" b="1" i="0" u="none" strike="noStrike" dirty="0">
                        <a:solidFill>
                          <a:srgbClr val="000000"/>
                        </a:solidFill>
                        <a:effectLst/>
                        <a:latin typeface="Arial" panose="020B0604020202020204" pitchFamily="34" charset="0"/>
                      </a:endParaRPr>
                    </a:p>
                  </a:txBody>
                  <a:tcPr marL="6653" marR="6653" marT="6653" marB="0" anchor="b"/>
                </a:tc>
                <a:extLst>
                  <a:ext uri="{0D108BD9-81ED-4DB2-BD59-A6C34878D82A}">
                    <a16:rowId xmlns:a16="http://schemas.microsoft.com/office/drawing/2014/main" val="274086984"/>
                  </a:ext>
                </a:extLst>
              </a:tr>
              <a:tr h="419697">
                <a:tc>
                  <a:txBody>
                    <a:bodyPr/>
                    <a:lstStyle/>
                    <a:p>
                      <a:pPr algn="l" fontAlgn="b">
                        <a:buNone/>
                      </a:pPr>
                      <a:r>
                        <a:rPr lang="en-IN" sz="1000" b="0" u="sng" strike="noStrike">
                          <a:solidFill>
                            <a:srgbClr val="467886"/>
                          </a:solidFill>
                          <a:effectLst/>
                          <a:hlinkClick r:id="rId3"/>
                        </a:rPr>
                        <a:t>https://leetcode.com/problems/serialize-and-deserialize-binary-tree</a:t>
                      </a:r>
                      <a:endParaRPr lang="en-IN" sz="1000" b="0" i="0" u="sng" strike="noStrike">
                        <a:solidFill>
                          <a:srgbClr val="467886"/>
                        </a:solidFill>
                        <a:effectLst/>
                        <a:latin typeface="Aptos Narrow" panose="020B0004020202020204" pitchFamily="34" charset="0"/>
                      </a:endParaRPr>
                    </a:p>
                  </a:txBody>
                  <a:tcPr marL="6653" marR="6653" marT="6653" marB="0" anchor="b"/>
                </a:tc>
                <a:tc>
                  <a:txBody>
                    <a:bodyPr/>
                    <a:lstStyle/>
                    <a:p>
                      <a:pPr algn="l" fontAlgn="b">
                        <a:buNone/>
                      </a:pPr>
                      <a:r>
                        <a:rPr lang="en-IN" sz="1000" b="1" u="none" strike="noStrike">
                          <a:solidFill>
                            <a:srgbClr val="000000"/>
                          </a:solidFill>
                          <a:effectLst/>
                        </a:rPr>
                        <a:t>Hard</a:t>
                      </a:r>
                      <a:endParaRPr lang="en-IN" sz="1000" b="1" i="0" u="none" strike="noStrike">
                        <a:solidFill>
                          <a:srgbClr val="000000"/>
                        </a:solidFill>
                        <a:effectLst/>
                        <a:latin typeface="Arial" panose="020B0604020202020204" pitchFamily="34" charset="0"/>
                      </a:endParaRPr>
                    </a:p>
                  </a:txBody>
                  <a:tcPr marL="6653" marR="6653" marT="6653" marB="0" anchor="b"/>
                </a:tc>
                <a:extLst>
                  <a:ext uri="{0D108BD9-81ED-4DB2-BD59-A6C34878D82A}">
                    <a16:rowId xmlns:a16="http://schemas.microsoft.com/office/drawing/2014/main" val="1407629386"/>
                  </a:ext>
                </a:extLst>
              </a:tr>
              <a:tr h="419697">
                <a:tc>
                  <a:txBody>
                    <a:bodyPr/>
                    <a:lstStyle/>
                    <a:p>
                      <a:pPr algn="l" fontAlgn="b">
                        <a:buNone/>
                      </a:pPr>
                      <a:r>
                        <a:rPr lang="en-IN" sz="1000" b="0" u="sng" strike="noStrike">
                          <a:solidFill>
                            <a:srgbClr val="467886"/>
                          </a:solidFill>
                          <a:effectLst/>
                          <a:hlinkClick r:id="rId4"/>
                        </a:rPr>
                        <a:t>https://leetcode.com/problems/binary-tree-cameras</a:t>
                      </a:r>
                      <a:endParaRPr lang="en-IN" sz="1000" b="0" i="0" u="sng" strike="noStrike">
                        <a:solidFill>
                          <a:srgbClr val="467886"/>
                        </a:solidFill>
                        <a:effectLst/>
                        <a:latin typeface="Aptos Narrow" panose="020B0004020202020204" pitchFamily="34" charset="0"/>
                      </a:endParaRPr>
                    </a:p>
                  </a:txBody>
                  <a:tcPr marL="6653" marR="6653" marT="6653" marB="0" anchor="b"/>
                </a:tc>
                <a:tc>
                  <a:txBody>
                    <a:bodyPr/>
                    <a:lstStyle/>
                    <a:p>
                      <a:pPr algn="l" fontAlgn="b">
                        <a:buNone/>
                      </a:pPr>
                      <a:r>
                        <a:rPr lang="en-IN" sz="1000" b="1" u="none" strike="noStrike" dirty="0">
                          <a:solidFill>
                            <a:srgbClr val="000000"/>
                          </a:solidFill>
                          <a:effectLst/>
                        </a:rPr>
                        <a:t>Hard</a:t>
                      </a:r>
                      <a:endParaRPr lang="en-IN" sz="1000" b="1" i="0" u="none" strike="noStrike" dirty="0">
                        <a:solidFill>
                          <a:srgbClr val="000000"/>
                        </a:solidFill>
                        <a:effectLst/>
                        <a:latin typeface="Arial" panose="020B0604020202020204" pitchFamily="34" charset="0"/>
                      </a:endParaRPr>
                    </a:p>
                  </a:txBody>
                  <a:tcPr marL="6653" marR="6653" marT="6653" marB="0" anchor="b"/>
                </a:tc>
                <a:extLst>
                  <a:ext uri="{0D108BD9-81ED-4DB2-BD59-A6C34878D82A}">
                    <a16:rowId xmlns:a16="http://schemas.microsoft.com/office/drawing/2014/main" val="2885764724"/>
                  </a:ext>
                </a:extLst>
              </a:tr>
              <a:tr h="419697">
                <a:tc>
                  <a:txBody>
                    <a:bodyPr/>
                    <a:lstStyle/>
                    <a:p>
                      <a:pPr algn="l" fontAlgn="b">
                        <a:buNone/>
                      </a:pPr>
                      <a:r>
                        <a:rPr lang="en-IN" sz="1000" b="0" u="sng" strike="noStrike">
                          <a:solidFill>
                            <a:srgbClr val="467886"/>
                          </a:solidFill>
                          <a:effectLst/>
                          <a:hlinkClick r:id="rId5"/>
                        </a:rPr>
                        <a:t>https://leetcode.com/problems/validate-binary-search-tree</a:t>
                      </a:r>
                      <a:endParaRPr lang="en-IN" sz="1000" b="0" i="0" u="sng" strike="noStrike">
                        <a:solidFill>
                          <a:srgbClr val="467886"/>
                        </a:solidFill>
                        <a:effectLst/>
                        <a:latin typeface="Aptos Narrow" panose="020B0004020202020204" pitchFamily="34" charset="0"/>
                      </a:endParaRPr>
                    </a:p>
                  </a:txBody>
                  <a:tcPr marL="6653" marR="6653" marT="6653" marB="0" anchor="b"/>
                </a:tc>
                <a:tc>
                  <a:txBody>
                    <a:bodyPr/>
                    <a:lstStyle/>
                    <a:p>
                      <a:pPr algn="l" fontAlgn="b">
                        <a:buNone/>
                      </a:pPr>
                      <a:r>
                        <a:rPr lang="en-IN" sz="1000" b="1" u="none" strike="noStrike">
                          <a:solidFill>
                            <a:srgbClr val="000000"/>
                          </a:solidFill>
                          <a:effectLst/>
                        </a:rPr>
                        <a:t>Medium</a:t>
                      </a:r>
                      <a:endParaRPr lang="en-IN" sz="1000" b="1" i="0" u="none" strike="noStrike">
                        <a:solidFill>
                          <a:srgbClr val="000000"/>
                        </a:solidFill>
                        <a:effectLst/>
                        <a:latin typeface="Arial" panose="020B0604020202020204" pitchFamily="34" charset="0"/>
                      </a:endParaRPr>
                    </a:p>
                  </a:txBody>
                  <a:tcPr marL="6653" marR="6653" marT="6653" marB="0" anchor="b"/>
                </a:tc>
                <a:extLst>
                  <a:ext uri="{0D108BD9-81ED-4DB2-BD59-A6C34878D82A}">
                    <a16:rowId xmlns:a16="http://schemas.microsoft.com/office/drawing/2014/main" val="263414876"/>
                  </a:ext>
                </a:extLst>
              </a:tr>
              <a:tr h="419697">
                <a:tc>
                  <a:txBody>
                    <a:bodyPr/>
                    <a:lstStyle/>
                    <a:p>
                      <a:pPr algn="l" fontAlgn="b">
                        <a:buNone/>
                      </a:pPr>
                      <a:r>
                        <a:rPr lang="en-IN" sz="1000" b="0" u="sng" strike="noStrike">
                          <a:solidFill>
                            <a:srgbClr val="467886"/>
                          </a:solidFill>
                          <a:effectLst/>
                          <a:hlinkClick r:id="rId6"/>
                        </a:rPr>
                        <a:t>https://leetcode.com/problems/lowest-common-ancestor-of-a-binary-tree</a:t>
                      </a:r>
                      <a:endParaRPr lang="en-IN" sz="1000" b="0" i="0" u="sng" strike="noStrike">
                        <a:solidFill>
                          <a:srgbClr val="467886"/>
                        </a:solidFill>
                        <a:effectLst/>
                        <a:latin typeface="Aptos Narrow" panose="020B0004020202020204" pitchFamily="34" charset="0"/>
                      </a:endParaRPr>
                    </a:p>
                  </a:txBody>
                  <a:tcPr marL="6653" marR="6653" marT="6653" marB="0" anchor="b"/>
                </a:tc>
                <a:tc>
                  <a:txBody>
                    <a:bodyPr/>
                    <a:lstStyle/>
                    <a:p>
                      <a:pPr algn="l" fontAlgn="b">
                        <a:buNone/>
                      </a:pPr>
                      <a:r>
                        <a:rPr lang="en-IN" sz="1000" b="1" u="none" strike="noStrike" dirty="0">
                          <a:solidFill>
                            <a:srgbClr val="000000"/>
                          </a:solidFill>
                          <a:effectLst/>
                        </a:rPr>
                        <a:t>Medium</a:t>
                      </a:r>
                      <a:endParaRPr lang="en-IN" sz="1000" b="1" i="0" u="none" strike="noStrike" dirty="0">
                        <a:solidFill>
                          <a:srgbClr val="000000"/>
                        </a:solidFill>
                        <a:effectLst/>
                        <a:latin typeface="Arial" panose="020B0604020202020204" pitchFamily="34" charset="0"/>
                      </a:endParaRPr>
                    </a:p>
                  </a:txBody>
                  <a:tcPr marL="6653" marR="6653" marT="6653" marB="0" anchor="b"/>
                </a:tc>
                <a:extLst>
                  <a:ext uri="{0D108BD9-81ED-4DB2-BD59-A6C34878D82A}">
                    <a16:rowId xmlns:a16="http://schemas.microsoft.com/office/drawing/2014/main" val="1057720689"/>
                  </a:ext>
                </a:extLst>
              </a:tr>
              <a:tr h="214132">
                <a:tc>
                  <a:txBody>
                    <a:bodyPr/>
                    <a:lstStyle/>
                    <a:p>
                      <a:pPr algn="l" fontAlgn="b">
                        <a:buNone/>
                      </a:pPr>
                      <a:r>
                        <a:rPr lang="en-IN" sz="1000" b="0" u="sng" strike="noStrike">
                          <a:solidFill>
                            <a:srgbClr val="467886"/>
                          </a:solidFill>
                          <a:effectLst/>
                          <a:hlinkClick r:id="rId7"/>
                        </a:rPr>
                        <a:t>https://leetcode.com/problems/path-sum-iii</a:t>
                      </a:r>
                      <a:endParaRPr lang="en-IN" sz="1000" b="0" i="0" u="sng" strike="noStrike">
                        <a:solidFill>
                          <a:srgbClr val="467886"/>
                        </a:solidFill>
                        <a:effectLst/>
                        <a:latin typeface="Aptos Narrow" panose="020B0004020202020204" pitchFamily="34" charset="0"/>
                      </a:endParaRPr>
                    </a:p>
                  </a:txBody>
                  <a:tcPr marL="6653" marR="6653" marT="6653" marB="0" anchor="b"/>
                </a:tc>
                <a:tc>
                  <a:txBody>
                    <a:bodyPr/>
                    <a:lstStyle/>
                    <a:p>
                      <a:pPr algn="l" fontAlgn="b">
                        <a:buNone/>
                      </a:pPr>
                      <a:r>
                        <a:rPr lang="en-IN" sz="1000" b="1" u="none" strike="noStrike">
                          <a:solidFill>
                            <a:srgbClr val="000000"/>
                          </a:solidFill>
                          <a:effectLst/>
                        </a:rPr>
                        <a:t>Medium</a:t>
                      </a:r>
                      <a:endParaRPr lang="en-IN" sz="1000" b="1" i="0" u="none" strike="noStrike">
                        <a:solidFill>
                          <a:srgbClr val="000000"/>
                        </a:solidFill>
                        <a:effectLst/>
                        <a:latin typeface="Arial" panose="020B0604020202020204" pitchFamily="34" charset="0"/>
                      </a:endParaRPr>
                    </a:p>
                  </a:txBody>
                  <a:tcPr marL="6653" marR="6653" marT="6653" marB="0" anchor="b"/>
                </a:tc>
                <a:extLst>
                  <a:ext uri="{0D108BD9-81ED-4DB2-BD59-A6C34878D82A}">
                    <a16:rowId xmlns:a16="http://schemas.microsoft.com/office/drawing/2014/main" val="2320075724"/>
                  </a:ext>
                </a:extLst>
              </a:tr>
              <a:tr h="419697">
                <a:tc>
                  <a:txBody>
                    <a:bodyPr/>
                    <a:lstStyle/>
                    <a:p>
                      <a:pPr algn="l" fontAlgn="b">
                        <a:buNone/>
                      </a:pPr>
                      <a:r>
                        <a:rPr lang="en-IN" sz="1000" b="0" u="sng" strike="noStrike">
                          <a:solidFill>
                            <a:srgbClr val="467886"/>
                          </a:solidFill>
                          <a:effectLst/>
                          <a:hlinkClick r:id="rId8"/>
                        </a:rPr>
                        <a:t>https://leetcode.com/problems/binary-tree-level-order-traversal</a:t>
                      </a:r>
                      <a:endParaRPr lang="en-IN" sz="1000" b="0" i="0" u="sng" strike="noStrike">
                        <a:solidFill>
                          <a:srgbClr val="467886"/>
                        </a:solidFill>
                        <a:effectLst/>
                        <a:latin typeface="Aptos Narrow" panose="020B0004020202020204" pitchFamily="34" charset="0"/>
                      </a:endParaRPr>
                    </a:p>
                  </a:txBody>
                  <a:tcPr marL="6653" marR="6653" marT="6653" marB="0" anchor="b"/>
                </a:tc>
                <a:tc>
                  <a:txBody>
                    <a:bodyPr/>
                    <a:lstStyle/>
                    <a:p>
                      <a:pPr algn="l" fontAlgn="b">
                        <a:buNone/>
                      </a:pPr>
                      <a:r>
                        <a:rPr lang="en-IN" sz="1000" b="1" u="none" strike="noStrike" dirty="0">
                          <a:solidFill>
                            <a:srgbClr val="000000"/>
                          </a:solidFill>
                          <a:effectLst/>
                        </a:rPr>
                        <a:t>Medium</a:t>
                      </a:r>
                      <a:endParaRPr lang="en-IN" sz="1000" b="1" i="0" u="none" strike="noStrike" dirty="0">
                        <a:solidFill>
                          <a:srgbClr val="000000"/>
                        </a:solidFill>
                        <a:effectLst/>
                        <a:latin typeface="Arial" panose="020B0604020202020204" pitchFamily="34" charset="0"/>
                      </a:endParaRPr>
                    </a:p>
                  </a:txBody>
                  <a:tcPr marL="6653" marR="6653" marT="6653" marB="0" anchor="b"/>
                </a:tc>
                <a:extLst>
                  <a:ext uri="{0D108BD9-81ED-4DB2-BD59-A6C34878D82A}">
                    <a16:rowId xmlns:a16="http://schemas.microsoft.com/office/drawing/2014/main" val="924423685"/>
                  </a:ext>
                </a:extLst>
              </a:tr>
              <a:tr h="419697">
                <a:tc>
                  <a:txBody>
                    <a:bodyPr/>
                    <a:lstStyle/>
                    <a:p>
                      <a:pPr algn="l" fontAlgn="b">
                        <a:buNone/>
                      </a:pPr>
                      <a:r>
                        <a:rPr lang="en-IN" sz="1000" b="0" u="sng" strike="noStrike">
                          <a:solidFill>
                            <a:srgbClr val="467886"/>
                          </a:solidFill>
                          <a:effectLst/>
                          <a:hlinkClick r:id="rId9"/>
                        </a:rPr>
                        <a:t>https://leetcode.com/problems/unique-binary-search-trees</a:t>
                      </a:r>
                      <a:endParaRPr lang="en-IN" sz="1000" b="0" i="0" u="sng" strike="noStrike">
                        <a:solidFill>
                          <a:srgbClr val="467886"/>
                        </a:solidFill>
                        <a:effectLst/>
                        <a:latin typeface="Aptos Narrow" panose="020B0004020202020204" pitchFamily="34" charset="0"/>
                      </a:endParaRPr>
                    </a:p>
                  </a:txBody>
                  <a:tcPr marL="6653" marR="6653" marT="6653" marB="0" anchor="b"/>
                </a:tc>
                <a:tc>
                  <a:txBody>
                    <a:bodyPr/>
                    <a:lstStyle/>
                    <a:p>
                      <a:pPr algn="l" fontAlgn="b">
                        <a:buNone/>
                      </a:pPr>
                      <a:r>
                        <a:rPr lang="en-IN" sz="1000" b="1" u="none" strike="noStrike">
                          <a:solidFill>
                            <a:srgbClr val="000000"/>
                          </a:solidFill>
                          <a:effectLst/>
                        </a:rPr>
                        <a:t>Medium</a:t>
                      </a:r>
                      <a:endParaRPr lang="en-IN" sz="1000" b="1" i="0" u="none" strike="noStrike">
                        <a:solidFill>
                          <a:srgbClr val="000000"/>
                        </a:solidFill>
                        <a:effectLst/>
                        <a:latin typeface="Arial" panose="020B0604020202020204" pitchFamily="34" charset="0"/>
                      </a:endParaRPr>
                    </a:p>
                  </a:txBody>
                  <a:tcPr marL="6653" marR="6653" marT="6653" marB="0" anchor="b"/>
                </a:tc>
                <a:extLst>
                  <a:ext uri="{0D108BD9-81ED-4DB2-BD59-A6C34878D82A}">
                    <a16:rowId xmlns:a16="http://schemas.microsoft.com/office/drawing/2014/main" val="769373855"/>
                  </a:ext>
                </a:extLst>
              </a:tr>
              <a:tr h="411132">
                <a:tc>
                  <a:txBody>
                    <a:bodyPr/>
                    <a:lstStyle/>
                    <a:p>
                      <a:pPr algn="l" fontAlgn="b">
                        <a:buNone/>
                      </a:pPr>
                      <a:r>
                        <a:rPr lang="en-IN" sz="1000" b="0" u="sng" strike="noStrike">
                          <a:solidFill>
                            <a:srgbClr val="467886"/>
                          </a:solidFill>
                          <a:effectLst/>
                          <a:hlinkClick r:id="rId10"/>
                        </a:rPr>
                        <a:t>https://leetcode.com/problems/house-robber-iii</a:t>
                      </a:r>
                      <a:endParaRPr lang="en-IN" sz="1000" b="0" i="0" u="sng" strike="noStrike">
                        <a:solidFill>
                          <a:srgbClr val="467886"/>
                        </a:solidFill>
                        <a:effectLst/>
                        <a:latin typeface="Aptos Narrow" panose="020B0004020202020204" pitchFamily="34" charset="0"/>
                      </a:endParaRPr>
                    </a:p>
                  </a:txBody>
                  <a:tcPr marL="6653" marR="6653" marT="6653" marB="0" anchor="b"/>
                </a:tc>
                <a:tc>
                  <a:txBody>
                    <a:bodyPr/>
                    <a:lstStyle/>
                    <a:p>
                      <a:pPr algn="l" fontAlgn="b">
                        <a:buNone/>
                      </a:pPr>
                      <a:r>
                        <a:rPr lang="en-IN" sz="1000" b="1" u="none" strike="noStrike" dirty="0">
                          <a:solidFill>
                            <a:srgbClr val="000000"/>
                          </a:solidFill>
                          <a:effectLst/>
                        </a:rPr>
                        <a:t>Medium</a:t>
                      </a:r>
                      <a:endParaRPr lang="en-IN" sz="1000" b="1" i="0" u="none" strike="noStrike" dirty="0">
                        <a:solidFill>
                          <a:srgbClr val="000000"/>
                        </a:solidFill>
                        <a:effectLst/>
                        <a:latin typeface="Arial" panose="020B0604020202020204" pitchFamily="34" charset="0"/>
                      </a:endParaRPr>
                    </a:p>
                  </a:txBody>
                  <a:tcPr marL="6653" marR="6653" marT="6653" marB="0" anchor="b"/>
                </a:tc>
                <a:extLst>
                  <a:ext uri="{0D108BD9-81ED-4DB2-BD59-A6C34878D82A}">
                    <a16:rowId xmlns:a16="http://schemas.microsoft.com/office/drawing/2014/main" val="3815452984"/>
                  </a:ext>
                </a:extLst>
              </a:tr>
              <a:tr h="419697">
                <a:tc>
                  <a:txBody>
                    <a:bodyPr/>
                    <a:lstStyle/>
                    <a:p>
                      <a:pPr algn="l" fontAlgn="b">
                        <a:buNone/>
                      </a:pPr>
                      <a:r>
                        <a:rPr lang="en-IN" sz="1000" b="0" u="sng" strike="noStrike">
                          <a:solidFill>
                            <a:srgbClr val="467886"/>
                          </a:solidFill>
                          <a:effectLst/>
                          <a:hlinkClick r:id="rId11"/>
                        </a:rPr>
                        <a:t>https://leetcode.com/problems/binary-tree-right-side-view</a:t>
                      </a:r>
                      <a:endParaRPr lang="en-IN" sz="1000" b="0" i="0" u="sng" strike="noStrike">
                        <a:solidFill>
                          <a:srgbClr val="467886"/>
                        </a:solidFill>
                        <a:effectLst/>
                        <a:latin typeface="Aptos Narrow" panose="020B0004020202020204" pitchFamily="34" charset="0"/>
                      </a:endParaRPr>
                    </a:p>
                  </a:txBody>
                  <a:tcPr marL="6653" marR="6653" marT="6653" marB="0" anchor="b"/>
                </a:tc>
                <a:tc>
                  <a:txBody>
                    <a:bodyPr/>
                    <a:lstStyle/>
                    <a:p>
                      <a:pPr algn="l" fontAlgn="b">
                        <a:buNone/>
                      </a:pPr>
                      <a:r>
                        <a:rPr lang="en-IN" sz="1000" b="1" u="none" strike="noStrike" dirty="0">
                          <a:solidFill>
                            <a:srgbClr val="000000"/>
                          </a:solidFill>
                          <a:effectLst/>
                        </a:rPr>
                        <a:t>Medium</a:t>
                      </a:r>
                      <a:endParaRPr lang="en-IN" sz="1000" b="1" i="0" u="none" strike="noStrike" dirty="0">
                        <a:solidFill>
                          <a:srgbClr val="000000"/>
                        </a:solidFill>
                        <a:effectLst/>
                        <a:latin typeface="Arial" panose="020B0604020202020204" pitchFamily="34" charset="0"/>
                      </a:endParaRPr>
                    </a:p>
                  </a:txBody>
                  <a:tcPr marL="6653" marR="6653" marT="6653" marB="0" anchor="b"/>
                </a:tc>
                <a:extLst>
                  <a:ext uri="{0D108BD9-81ED-4DB2-BD59-A6C34878D82A}">
                    <a16:rowId xmlns:a16="http://schemas.microsoft.com/office/drawing/2014/main" val="1721635902"/>
                  </a:ext>
                </a:extLst>
              </a:tr>
            </a:tbl>
          </a:graphicData>
        </a:graphic>
      </p:graphicFrame>
    </p:spTree>
    <p:extLst>
      <p:ext uri="{BB962C8B-B14F-4D97-AF65-F5344CB8AC3E}">
        <p14:creationId xmlns:p14="http://schemas.microsoft.com/office/powerpoint/2010/main" val="183643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69D24E5-BAC4-0A57-8AF3-1DD449BE3DBA}"/>
              </a:ext>
            </a:extLst>
          </p:cNvPr>
          <p:cNvSpPr>
            <a:spLocks noGrp="1"/>
          </p:cNvSpPr>
          <p:nvPr>
            <p:ph type="title"/>
          </p:nvPr>
        </p:nvSpPr>
        <p:spPr>
          <a:xfrm>
            <a:off x="521208" y="1325880"/>
            <a:ext cx="11155680" cy="1408176"/>
          </a:xfrm>
        </p:spPr>
        <p:txBody>
          <a:bodyPr anchor="b">
            <a:normAutofit/>
          </a:bodyPr>
          <a:lstStyle/>
          <a:p>
            <a:r>
              <a:rPr lang="en-IN" sz="6800"/>
              <a:t>Conclusion</a:t>
            </a:r>
          </a:p>
        </p:txBody>
      </p:sp>
      <p:graphicFrame>
        <p:nvGraphicFramePr>
          <p:cNvPr id="11" name="Content Placeholder 2">
            <a:extLst>
              <a:ext uri="{FF2B5EF4-FFF2-40B4-BE49-F238E27FC236}">
                <a16:creationId xmlns:a16="http://schemas.microsoft.com/office/drawing/2014/main" id="{8F6A9383-A526-B523-706A-306253E85112}"/>
              </a:ext>
            </a:extLst>
          </p:cNvPr>
          <p:cNvGraphicFramePr>
            <a:graphicFrameLocks noGrp="1"/>
          </p:cNvGraphicFramePr>
          <p:nvPr>
            <p:ph idx="1"/>
            <p:extLst>
              <p:ext uri="{D42A27DB-BD31-4B8C-83A1-F6EECF244321}">
                <p14:modId xmlns:p14="http://schemas.microsoft.com/office/powerpoint/2010/main" val="418352944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1208" y="3785616"/>
          <a:ext cx="11155680"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133919"/>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D674A79-FDD3-7A05-84E8-9FD7AD37DF16}"/>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a:solidFill>
                  <a:schemeClr val="tx1"/>
                </a:solidFill>
                <a:latin typeface="+mj-lt"/>
                <a:ea typeface="+mj-ea"/>
                <a:cs typeface="+mj-cs"/>
              </a:rPr>
              <a:t>Agenda for Tree Structures</a:t>
            </a:r>
          </a:p>
        </p:txBody>
      </p:sp>
      <p:pic>
        <p:nvPicPr>
          <p:cNvPr id="5" name="Content Placeholder 4" descr="Abstract painted art backgrounds">
            <a:extLst>
              <a:ext uri="{FF2B5EF4-FFF2-40B4-BE49-F238E27FC236}">
                <a16:creationId xmlns:a16="http://schemas.microsoft.com/office/drawing/2014/main" id="{D8DBA660-B2BE-45D3-8F0B-AA634ADBC2CB}"/>
              </a:ext>
            </a:extLst>
          </p:cNvPr>
          <p:cNvPicPr>
            <a:picLocks noGrp="1" noChangeAspect="1"/>
          </p:cNvPicPr>
          <p:nvPr>
            <p:ph sz="half" idx="1"/>
          </p:nvPr>
        </p:nvPicPr>
        <p:blipFill>
          <a:blip r:embed="rId3"/>
          <a:srcRect l="16578" r="18284" b="1"/>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87CBDA73-5F65-C56C-8AFC-B4C206AC616C}"/>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995160" y="2578608"/>
            <a:ext cx="4672584" cy="3767328"/>
          </a:xfrm>
        </p:spPr>
        <p:txBody>
          <a:bodyPr vert="horz" lIns="91440" tIns="45720" rIns="91440" bIns="45720" rtlCol="0">
            <a:normAutofit/>
          </a:bodyPr>
          <a:lstStyle/>
          <a:p>
            <a:r>
              <a:rPr lang="en-US"/>
              <a:t>Introduction to Trees</a:t>
            </a:r>
          </a:p>
          <a:p>
            <a:r>
              <a:rPr lang="en-US"/>
              <a:t>Binary Trees</a:t>
            </a:r>
          </a:p>
          <a:p>
            <a:r>
              <a:rPr lang="en-US"/>
              <a:t>Binary Search Trees (BST)</a:t>
            </a:r>
          </a:p>
          <a:p>
            <a:r>
              <a:rPr lang="en-US"/>
              <a:t>Advanced Tree Structures</a:t>
            </a:r>
          </a:p>
          <a:p>
            <a:r>
              <a:rPr lang="en-US"/>
              <a:t>Common Tree Algorithms</a:t>
            </a:r>
          </a:p>
          <a:p>
            <a:r>
              <a:rPr lang="en-US"/>
              <a:t>Working Example</a:t>
            </a:r>
          </a:p>
        </p:txBody>
      </p:sp>
    </p:spTree>
    <p:extLst>
      <p:ext uri="{BB962C8B-B14F-4D97-AF65-F5344CB8AC3E}">
        <p14:creationId xmlns:p14="http://schemas.microsoft.com/office/powerpoint/2010/main" val="306852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0F533BF-2FCD-2655-DC49-D499FA75FA83}"/>
              </a:ext>
            </a:extLst>
          </p:cNvPr>
          <p:cNvSpPr>
            <a:spLocks noGrp="1"/>
          </p:cNvSpPr>
          <p:nvPr>
            <p:ph type="ctrTitle"/>
          </p:nvPr>
        </p:nvSpPr>
        <p:spPr>
          <a:xfrm>
            <a:off x="521208" y="1211766"/>
            <a:ext cx="7237052" cy="4727988"/>
          </a:xfrm>
        </p:spPr>
        <p:txBody>
          <a:bodyPr anchor="b">
            <a:normAutofit/>
          </a:bodyPr>
          <a:lstStyle/>
          <a:p>
            <a:r>
              <a:rPr lang="en-IN" sz="7400"/>
              <a:t>Introduction to Trees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47425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F6EDD6E-C588-BE97-E5FD-31171BA5C448}"/>
              </a:ext>
            </a:extLst>
          </p:cNvPr>
          <p:cNvSpPr>
            <a:spLocks noGrp="1"/>
          </p:cNvSpPr>
          <p:nvPr>
            <p:ph type="title"/>
          </p:nvPr>
        </p:nvSpPr>
        <p:spPr>
          <a:xfrm>
            <a:off x="521208" y="978408"/>
            <a:ext cx="3410712" cy="5376672"/>
          </a:xfrm>
        </p:spPr>
        <p:txBody>
          <a:bodyPr>
            <a:normAutofit/>
          </a:bodyPr>
          <a:lstStyle/>
          <a:p>
            <a:r>
              <a:rPr lang="en-IN" sz="4000"/>
              <a:t>Basic Definitions and Terminology</a:t>
            </a:r>
          </a:p>
        </p:txBody>
      </p:sp>
      <p:sp>
        <p:nvSpPr>
          <p:cNvPr id="6" name="TextBox 8">
            <a:extLst>
              <a:ext uri="{FF2B5EF4-FFF2-40B4-BE49-F238E27FC236}">
                <a16:creationId xmlns:a16="http://schemas.microsoft.com/office/drawing/2014/main" id="{72A84F52-9551-E3A2-A2B3-38718D0B9610}"/>
              </a:ext>
            </a:extLst>
          </p:cNvPr>
          <p:cNvSpPr txBox="1">
            <a:spLocks noGrp="1"/>
          </p:cNvSpPr>
          <p:nvPr>
            <p:ph idx="1"/>
          </p:nvPr>
        </p:nvSpPr>
        <p:spPr>
          <a:xfrm>
            <a:off x="4636008" y="843114"/>
            <a:ext cx="7040880" cy="1895391"/>
          </a:xfrm>
          <a:prstGeom prst="rect">
            <a:avLst/>
          </a:prstGeom>
          <a:noFill/>
          <a:ln>
            <a:noFill/>
          </a:ln>
        </p:spPr>
        <p:txBody>
          <a:bodyPr wrap="square" lIns="190500" tIns="0" rIns="0" bIns="19050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91440" algn="l">
              <a:spcBef>
                <a:spcPts val="0"/>
              </a:spcBef>
              <a:spcAft>
                <a:spcPts val="800"/>
              </a:spcAft>
              <a:buSzPct val="100000"/>
              <a:buFont typeface="Arial"/>
              <a:buChar char="•"/>
            </a:pPr>
            <a:r>
              <a:rPr b="1" i="0" dirty="0">
                <a:solidFill>
                  <a:srgbClr val="616161"/>
                </a:solidFill>
                <a:latin typeface="Proxima Nova"/>
              </a:rPr>
              <a:t>Definition:</a:t>
            </a:r>
            <a:r>
              <a:rPr b="0" i="0" dirty="0">
                <a:solidFill>
                  <a:srgbClr val="616161"/>
                </a:solidFill>
                <a:latin typeface="Proxima Nova"/>
              </a:rPr>
              <a:t> A tree is a hierarchical data structure consisting of nodes, with one root node and sub-nodes forming parent-child relationships.</a:t>
            </a:r>
          </a:p>
          <a:p>
            <a:pPr marL="228600" lvl="1" indent="-91440" algn="l">
              <a:spcBef>
                <a:spcPts val="1200"/>
              </a:spcBef>
              <a:spcAft>
                <a:spcPts val="0"/>
              </a:spcAft>
              <a:buSzPct val="100000"/>
              <a:buFont typeface="Arial"/>
              <a:buChar char="•"/>
            </a:pPr>
            <a:r>
              <a:rPr b="1" i="0" dirty="0">
                <a:solidFill>
                  <a:srgbClr val="616161"/>
                </a:solidFill>
                <a:latin typeface="Proxima Nova"/>
              </a:rPr>
              <a:t>Node Structure:</a:t>
            </a:r>
            <a:r>
              <a:rPr b="0" i="0" dirty="0">
                <a:solidFill>
                  <a:srgbClr val="616161"/>
                </a:solidFill>
                <a:latin typeface="Proxima Nova"/>
              </a:rPr>
              <a:t> Each node holds data and pointers to its children. Trees can have multiple levels of nested nodes.</a:t>
            </a:r>
          </a:p>
          <a:p>
            <a:pPr marL="228600" lvl="1" indent="-91440" algn="l">
              <a:spcBef>
                <a:spcPts val="1200"/>
              </a:spcBef>
              <a:spcAft>
                <a:spcPts val="0"/>
              </a:spcAft>
              <a:buSzPct val="100000"/>
              <a:buFont typeface="Arial"/>
              <a:buChar char="•"/>
            </a:pPr>
            <a:r>
              <a:rPr b="1" i="0" dirty="0">
                <a:solidFill>
                  <a:srgbClr val="616161"/>
                </a:solidFill>
                <a:latin typeface="Proxima Nova"/>
              </a:rPr>
              <a:t>Why Trees?:</a:t>
            </a:r>
            <a:r>
              <a:rPr b="0" i="0" dirty="0">
                <a:solidFill>
                  <a:srgbClr val="616161"/>
                </a:solidFill>
                <a:latin typeface="Proxima Nova"/>
              </a:rPr>
              <a:t> Trees are optimal for representing hierarchical data, supporting efficient insert, search, and delete operations.</a:t>
            </a:r>
          </a:p>
        </p:txBody>
      </p:sp>
      <p:pic>
        <p:nvPicPr>
          <p:cNvPr id="1028" name="Picture 4" descr="Binary Tree in Data Structure — What You Didn't Know!">
            <a:extLst>
              <a:ext uri="{FF2B5EF4-FFF2-40B4-BE49-F238E27FC236}">
                <a16:creationId xmlns:a16="http://schemas.microsoft.com/office/drawing/2014/main" id="{C2B6266C-8405-5FF0-514B-38C4E2806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180" y="2977436"/>
            <a:ext cx="5784376" cy="326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7692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8FD2E8-2B19-84A9-DCC0-7F6F82732143}"/>
              </a:ext>
            </a:extLst>
          </p:cNvPr>
          <p:cNvSpPr>
            <a:spLocks noGrp="1"/>
          </p:cNvSpPr>
          <p:nvPr>
            <p:ph type="title"/>
          </p:nvPr>
        </p:nvSpPr>
        <p:spPr>
          <a:xfrm>
            <a:off x="5439281" y="582729"/>
            <a:ext cx="6805657" cy="1463040"/>
          </a:xfrm>
        </p:spPr>
        <p:txBody>
          <a:bodyPr vert="horz" lIns="91440" tIns="45720" rIns="91440" bIns="45720" rtlCol="0" anchor="t">
            <a:normAutofit/>
          </a:bodyPr>
          <a:lstStyle/>
          <a:p>
            <a:r>
              <a:rPr lang="en-US" b="1" kern="1200" dirty="0">
                <a:solidFill>
                  <a:schemeClr val="tx1"/>
                </a:solidFill>
                <a:latin typeface="+mj-lt"/>
                <a:ea typeface="+mj-ea"/>
                <a:cs typeface="+mj-cs"/>
              </a:rPr>
              <a:t>Tree Properties and Types</a:t>
            </a:r>
          </a:p>
        </p:txBody>
      </p:sp>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753A8100-39EA-71F8-72F2-D674E673B3B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5" y="1371600"/>
            <a:ext cx="6660937" cy="5122506"/>
          </a:xfrm>
        </p:spPr>
        <p:txBody>
          <a:bodyPr>
            <a:noAutofit/>
          </a:bodyPr>
          <a:lstStyle/>
          <a:p>
            <a:pPr marL="0" indent="0">
              <a:spcBef>
                <a:spcPts val="2500"/>
              </a:spcBef>
              <a:buNone/>
            </a:pPr>
            <a:r>
              <a:rPr lang="en-US" sz="1400" b="1" dirty="0">
                <a:latin typeface="Aptos" panose="020B0004020202020204" pitchFamily="34" charset="0"/>
              </a:rPr>
              <a:t>Properties of Trees</a:t>
            </a:r>
          </a:p>
          <a:p>
            <a:pPr marL="0" lvl="1" indent="0">
              <a:buNone/>
            </a:pPr>
            <a:r>
              <a:rPr lang="en-US" sz="1200" dirty="0">
                <a:latin typeface="Aptos" panose="020B0004020202020204" pitchFamily="34" charset="0"/>
              </a:rPr>
              <a:t>Trees possess various properties such as height, depth, balance, and branching, crucial for understanding their structure.</a:t>
            </a:r>
          </a:p>
          <a:p>
            <a:pPr marL="0" indent="0">
              <a:spcBef>
                <a:spcPts val="0"/>
              </a:spcBef>
              <a:buNone/>
            </a:pPr>
            <a:r>
              <a:rPr lang="en-US" sz="1400" b="1" dirty="0">
                <a:latin typeface="Aptos" panose="020B0004020202020204" pitchFamily="34" charset="0"/>
              </a:rPr>
              <a:t>Types of Trees</a:t>
            </a:r>
          </a:p>
          <a:p>
            <a:pPr marL="0" lvl="1" indent="0">
              <a:buNone/>
            </a:pPr>
            <a:r>
              <a:rPr lang="en-US" sz="1200" dirty="0">
                <a:latin typeface="Aptos" panose="020B0004020202020204" pitchFamily="34" charset="0"/>
              </a:rPr>
              <a:t>There are various types of trees like </a:t>
            </a:r>
          </a:p>
          <a:p>
            <a:pPr marL="285750" lvl="1" indent="-285750">
              <a:spcBef>
                <a:spcPts val="0"/>
              </a:spcBef>
            </a:pPr>
            <a:r>
              <a:rPr lang="en-US" sz="1400" b="1" dirty="0">
                <a:latin typeface="Aptos" panose="020B0004020202020204" pitchFamily="34" charset="0"/>
              </a:rPr>
              <a:t>Binary trees:</a:t>
            </a:r>
          </a:p>
          <a:p>
            <a:pPr marL="742950" lvl="2" indent="-285750"/>
            <a:r>
              <a:rPr lang="en-US" sz="1200" b="1" dirty="0">
                <a:solidFill>
                  <a:srgbClr val="616161"/>
                </a:solidFill>
                <a:latin typeface="Aptos" panose="020B0004020202020204" pitchFamily="34" charset="0"/>
              </a:rPr>
              <a:t>Full Binary Tree</a:t>
            </a:r>
            <a:r>
              <a:rPr lang="en-US" sz="1200" dirty="0">
                <a:latin typeface="Aptos" panose="020B0004020202020204" pitchFamily="34" charset="0"/>
              </a:rPr>
              <a:t>: Every node has 0 or 2 children; no node has only one child.</a:t>
            </a:r>
          </a:p>
          <a:p>
            <a:pPr marL="742950" lvl="2" indent="-285750"/>
            <a:r>
              <a:rPr lang="en-US" sz="1200" b="1" dirty="0">
                <a:solidFill>
                  <a:srgbClr val="616161"/>
                </a:solidFill>
                <a:latin typeface="Aptos" panose="020B0004020202020204" pitchFamily="34" charset="0"/>
              </a:rPr>
              <a:t>Complete Binary Tree: </a:t>
            </a:r>
            <a:r>
              <a:rPr lang="en-US" sz="1200" dirty="0">
                <a:solidFill>
                  <a:srgbClr val="616161"/>
                </a:solidFill>
                <a:latin typeface="Aptos" panose="020B0004020202020204" pitchFamily="34" charset="0"/>
              </a:rPr>
              <a:t>All levels are filled except possibly the last, which is filled from left to right.</a:t>
            </a:r>
          </a:p>
          <a:p>
            <a:pPr marL="742950" lvl="2" indent="-285750"/>
            <a:r>
              <a:rPr lang="en-US" sz="1200" b="1" dirty="0">
                <a:solidFill>
                  <a:srgbClr val="616161"/>
                </a:solidFill>
                <a:latin typeface="Aptos" panose="020B0004020202020204" pitchFamily="34" charset="0"/>
              </a:rPr>
              <a:t>Perfect Binary Tree: </a:t>
            </a:r>
            <a:r>
              <a:rPr lang="en-US" sz="1200" dirty="0">
                <a:solidFill>
                  <a:srgbClr val="616161"/>
                </a:solidFill>
                <a:latin typeface="Aptos" panose="020B0004020202020204" pitchFamily="34" charset="0"/>
              </a:rPr>
              <a:t>All internal nodes have two children and all leaves are at the same level.</a:t>
            </a:r>
          </a:p>
          <a:p>
            <a:pPr marL="742950" lvl="2" indent="-285750"/>
            <a:r>
              <a:rPr lang="en-US" sz="1200" b="1" dirty="0">
                <a:solidFill>
                  <a:srgbClr val="616161"/>
                </a:solidFill>
                <a:latin typeface="Aptos" panose="020B0004020202020204" pitchFamily="34" charset="0"/>
              </a:rPr>
              <a:t>Skewed Binary Tree: </a:t>
            </a:r>
            <a:r>
              <a:rPr lang="en-US" sz="1200" dirty="0">
                <a:solidFill>
                  <a:srgbClr val="616161"/>
                </a:solidFill>
                <a:latin typeface="Aptos" panose="020B0004020202020204" pitchFamily="34" charset="0"/>
              </a:rPr>
              <a:t>A degenerate tree where each parent has only one child (left or right).</a:t>
            </a:r>
            <a:endParaRPr lang="en-US" sz="1200" dirty="0">
              <a:latin typeface="Aptos" panose="020B0004020202020204" pitchFamily="34" charset="0"/>
            </a:endParaRPr>
          </a:p>
          <a:p>
            <a:pPr marL="285750" lvl="1" indent="-285750"/>
            <a:r>
              <a:rPr lang="en-US" sz="1400" b="1" dirty="0">
                <a:latin typeface="Aptos" panose="020B0004020202020204" pitchFamily="34" charset="0"/>
              </a:rPr>
              <a:t>Binary search trees: </a:t>
            </a:r>
            <a:r>
              <a:rPr lang="en-US" sz="1200" dirty="0">
                <a:latin typeface="Aptos" panose="020B0004020202020204" pitchFamily="34" charset="0"/>
              </a:rPr>
              <a:t>a node-based binary tree, left subtree of a node contains only nodes with keys lesser than the node’s key. The right subtree of a node contains only nodes with keys greater than the node’s key. The left and right subtree each must also be a binary search tree.</a:t>
            </a:r>
          </a:p>
          <a:p>
            <a:pPr marL="285750" lvl="1" indent="-285750"/>
            <a:r>
              <a:rPr lang="en-US" sz="1400" b="1" dirty="0">
                <a:latin typeface="Aptos" panose="020B0004020202020204" pitchFamily="34" charset="0"/>
              </a:rPr>
              <a:t>AVL trees</a:t>
            </a:r>
            <a:r>
              <a:rPr lang="en-US" sz="1200" b="1" dirty="0">
                <a:latin typeface="Aptos" panose="020B0004020202020204" pitchFamily="34" charset="0"/>
              </a:rPr>
              <a:t>: </a:t>
            </a:r>
            <a:r>
              <a:rPr lang="en-US" sz="1200" dirty="0">
                <a:latin typeface="Aptos" panose="020B0004020202020204" pitchFamily="34" charset="0"/>
              </a:rPr>
              <a:t>a self-balancing Binary Search Tree (BST) where the difference between heights of left and right subtrees for any node cannot be more than one.</a:t>
            </a:r>
          </a:p>
          <a:p>
            <a:pPr marL="285750" lvl="1" indent="-285750"/>
            <a:r>
              <a:rPr lang="en-US" sz="1400" b="1" dirty="0">
                <a:latin typeface="Aptos" panose="020B0004020202020204" pitchFamily="34" charset="0"/>
              </a:rPr>
              <a:t>Red Black trees</a:t>
            </a:r>
            <a:r>
              <a:rPr lang="en-US" sz="1200" dirty="0">
                <a:latin typeface="Aptos" panose="020B0004020202020204" pitchFamily="34" charset="0"/>
              </a:rPr>
              <a:t>: a self-balancing binary search tree where each node has a color attribute, either red or black</a:t>
            </a:r>
          </a:p>
        </p:txBody>
      </p:sp>
      <p:pic>
        <p:nvPicPr>
          <p:cNvPr id="2058" name="Picture 10" descr="Applications of tree data structure - GeeksforGeeks">
            <a:extLst>
              <a:ext uri="{FF2B5EF4-FFF2-40B4-BE49-F238E27FC236}">
                <a16:creationId xmlns:a16="http://schemas.microsoft.com/office/drawing/2014/main" id="{7D8C521E-E983-1EDA-9C0B-27878F0BB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68" y="867505"/>
            <a:ext cx="5235527" cy="261776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Deep Dive into Binary, AVL, and Red-Black Trees with JavaScript">
            <a:extLst>
              <a:ext uri="{FF2B5EF4-FFF2-40B4-BE49-F238E27FC236}">
                <a16:creationId xmlns:a16="http://schemas.microsoft.com/office/drawing/2014/main" id="{FE14EB12-9FBE-824F-626B-608070FF9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06" y="3731460"/>
            <a:ext cx="5139049" cy="261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856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4025FF-8530-34CF-34B6-BDB607AC8928}"/>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Use Cases and Importance in Computer Science</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Small liquid cooled PC prototype developed by CO+I, showcasing gaming scenario in cylindrical tank. Immersion cooling is used as an alternative form of energy in contrast to traditional air-cooled chilling techniques used in datacenters. monitor computer">
            <a:extLst>
              <a:ext uri="{FF2B5EF4-FFF2-40B4-BE49-F238E27FC236}">
                <a16:creationId xmlns:a16="http://schemas.microsoft.com/office/drawing/2014/main" id="{95809D1E-D816-4F69-BC73-1AAEED509A71}"/>
              </a:ext>
            </a:extLst>
          </p:cNvPr>
          <p:cNvPicPr>
            <a:picLocks noGrp="1" noChangeAspect="1"/>
          </p:cNvPicPr>
          <p:nvPr>
            <p:ph sz="half" idx="1"/>
          </p:nvPr>
        </p:nvPicPr>
        <p:blipFill>
          <a:blip r:embed="rId3"/>
          <a:stretch>
            <a:fillRect/>
          </a:stretch>
        </p:blipFill>
        <p:spPr>
          <a:xfrm>
            <a:off x="517867" y="2812419"/>
            <a:ext cx="6281928" cy="3533584"/>
          </a:xfrm>
          <a:prstGeom prst="rect">
            <a:avLst/>
          </a:prstGeom>
        </p:spPr>
      </p:pic>
      <p:sp>
        <p:nvSpPr>
          <p:cNvPr id="4" name="Content Placeholder 3">
            <a:extLst>
              <a:ext uri="{FF2B5EF4-FFF2-40B4-BE49-F238E27FC236}">
                <a16:creationId xmlns:a16="http://schemas.microsoft.com/office/drawing/2014/main" id="{B5056139-5F25-8940-CA1F-56113CBB370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07224" y="1088136"/>
            <a:ext cx="4160520" cy="5257800"/>
          </a:xfrm>
        </p:spPr>
        <p:txBody>
          <a:bodyPr>
            <a:normAutofit/>
          </a:bodyPr>
          <a:lstStyle/>
          <a:p>
            <a:pPr marL="0" indent="0">
              <a:spcBef>
                <a:spcPts val="2500"/>
              </a:spcBef>
              <a:buNone/>
            </a:pPr>
            <a:r>
              <a:rPr lang="en-US" sz="1400" b="1" dirty="0"/>
              <a:t>Hierarchical Data Representation</a:t>
            </a:r>
          </a:p>
          <a:p>
            <a:pPr marL="0" lvl="1" indent="0">
              <a:buNone/>
            </a:pPr>
            <a:r>
              <a:rPr lang="en-US" sz="1400" dirty="0"/>
              <a:t>Trees effectively represent hierarchical data structures such as file systems and organizational charts, allowing for easy navigation.</a:t>
            </a:r>
          </a:p>
          <a:p>
            <a:pPr marL="0" indent="0">
              <a:spcBef>
                <a:spcPts val="2500"/>
              </a:spcBef>
              <a:buNone/>
            </a:pPr>
            <a:r>
              <a:rPr lang="en-US" sz="1400" b="1" dirty="0"/>
              <a:t>Role in custom coding</a:t>
            </a:r>
          </a:p>
          <a:p>
            <a:pPr marL="0" lvl="1" indent="0">
              <a:buNone/>
            </a:pPr>
            <a:r>
              <a:rPr lang="en-US" sz="1400" dirty="0"/>
              <a:t>Trees are fundamental in various algorithms, including searching and sorting, enhancing efficiency in data management.</a:t>
            </a:r>
          </a:p>
          <a:p>
            <a:pPr marL="0" indent="0">
              <a:spcBef>
                <a:spcPts val="2500"/>
              </a:spcBef>
              <a:buNone/>
            </a:pPr>
            <a:r>
              <a:rPr lang="en-US" sz="1400" b="1" dirty="0"/>
              <a:t>It's widely used in computer networks for storing routing table information.</a:t>
            </a:r>
          </a:p>
          <a:p>
            <a:pPr>
              <a:spcBef>
                <a:spcPts val="0"/>
              </a:spcBef>
            </a:pPr>
            <a:r>
              <a:rPr lang="en-US" sz="1400" dirty="0"/>
              <a:t>Decision Trees.</a:t>
            </a:r>
          </a:p>
          <a:p>
            <a:pPr>
              <a:spcBef>
                <a:spcPts val="0"/>
              </a:spcBef>
            </a:pPr>
            <a:r>
              <a:rPr lang="en-US" sz="1400" dirty="0"/>
              <a:t>Expression Evaluation.</a:t>
            </a:r>
          </a:p>
          <a:p>
            <a:pPr>
              <a:spcBef>
                <a:spcPts val="0"/>
              </a:spcBef>
            </a:pPr>
            <a:r>
              <a:rPr lang="en-US" sz="1400" dirty="0"/>
              <a:t>Database indices</a:t>
            </a:r>
          </a:p>
          <a:p>
            <a:pPr>
              <a:spcBef>
                <a:spcPts val="0"/>
              </a:spcBef>
            </a:pPr>
            <a:r>
              <a:rPr lang="en-US" sz="1400" dirty="0"/>
              <a:t>Generative AI:</a:t>
            </a:r>
          </a:p>
          <a:p>
            <a:pPr lvl="1">
              <a:spcBef>
                <a:spcPts val="0"/>
              </a:spcBef>
            </a:pPr>
            <a:r>
              <a:rPr lang="en-US" sz="1400" dirty="0"/>
              <a:t>It is used for indexing and multi-level indexing.</a:t>
            </a:r>
          </a:p>
          <a:p>
            <a:pPr lvl="1">
              <a:spcBef>
                <a:spcPts val="0"/>
              </a:spcBef>
            </a:pPr>
            <a:r>
              <a:rPr lang="en-US" sz="1400" dirty="0"/>
              <a:t>Search Index</a:t>
            </a:r>
            <a:endParaRPr lang="en-IN" sz="1400" dirty="0"/>
          </a:p>
        </p:txBody>
      </p:sp>
    </p:spTree>
    <p:extLst>
      <p:ext uri="{BB962C8B-B14F-4D97-AF65-F5344CB8AC3E}">
        <p14:creationId xmlns:p14="http://schemas.microsoft.com/office/powerpoint/2010/main" val="4061765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Rectangle 9">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28853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2" name="Rectangle 11">
            <a:extLst>
              <a:ext uri="{FF2B5EF4-FFF2-40B4-BE49-F238E27FC236}">
                <a16:creationId xmlns:a16="http://schemas.microsoft.com/office/drawing/2014/main" id="{AB1E35EA-FB9C-AE5F-4AB8-1B3D59CC9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2976" y="611650"/>
            <a:ext cx="614476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54FE419-2B18-EC30-3623-CD6DDA9195A4}"/>
              </a:ext>
            </a:extLst>
          </p:cNvPr>
          <p:cNvSpPr>
            <a:spLocks noGrp="1"/>
          </p:cNvSpPr>
          <p:nvPr>
            <p:ph type="title"/>
          </p:nvPr>
        </p:nvSpPr>
        <p:spPr>
          <a:xfrm>
            <a:off x="521208" y="978408"/>
            <a:ext cx="4288536" cy="5376672"/>
          </a:xfrm>
        </p:spPr>
        <p:txBody>
          <a:bodyPr>
            <a:normAutofit/>
          </a:bodyPr>
          <a:lstStyle/>
          <a:p>
            <a:r>
              <a:rPr lang="en-IN" dirty="0"/>
              <a:t>Traversals</a:t>
            </a:r>
          </a:p>
        </p:txBody>
      </p:sp>
      <p:sp>
        <p:nvSpPr>
          <p:cNvPr id="3" name="Content Placeholder 2">
            <a:extLst>
              <a:ext uri="{FF2B5EF4-FFF2-40B4-BE49-F238E27FC236}">
                <a16:creationId xmlns:a16="http://schemas.microsoft.com/office/drawing/2014/main" id="{0EA01301-46C7-3669-5F80-692AD7B37975}"/>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22976" y="772668"/>
            <a:ext cx="6144768" cy="5964034"/>
          </a:xfrm>
        </p:spPr>
        <p:txBody>
          <a:bodyPr>
            <a:normAutofit/>
          </a:bodyPr>
          <a:lstStyle/>
          <a:p>
            <a:pPr marL="0" indent="0">
              <a:spcBef>
                <a:spcPts val="2500"/>
              </a:spcBef>
              <a:buNone/>
            </a:pPr>
            <a:r>
              <a:rPr lang="en-US" sz="1400" b="1" dirty="0">
                <a:latin typeface="Aptos" panose="020B0004020202020204" pitchFamily="34" charset="0"/>
              </a:rPr>
              <a:t>Definition of Tree Traversals</a:t>
            </a:r>
          </a:p>
          <a:p>
            <a:pPr marL="0" lvl="1" indent="0">
              <a:buNone/>
            </a:pPr>
            <a:r>
              <a:rPr lang="en-US" sz="1400" dirty="0">
                <a:latin typeface="Aptos" panose="020B0004020202020204" pitchFamily="34" charset="0"/>
              </a:rPr>
              <a:t>Tree traversals are techniques for accessing all nodes in a tree structure systematically.</a:t>
            </a:r>
          </a:p>
          <a:p>
            <a:pPr marL="0" indent="0">
              <a:spcBef>
                <a:spcPts val="2500"/>
              </a:spcBef>
              <a:buNone/>
            </a:pPr>
            <a:r>
              <a:rPr lang="en-US" sz="1400" b="1" dirty="0" err="1">
                <a:latin typeface="Aptos" panose="020B0004020202020204" pitchFamily="34" charset="0"/>
              </a:rPr>
              <a:t>Inorder</a:t>
            </a:r>
            <a:r>
              <a:rPr lang="en-US" sz="1400" b="1" dirty="0">
                <a:latin typeface="Aptos" panose="020B0004020202020204" pitchFamily="34" charset="0"/>
              </a:rPr>
              <a:t> Traversal</a:t>
            </a:r>
          </a:p>
          <a:p>
            <a:pPr marL="0" lvl="1" indent="0">
              <a:buNone/>
            </a:pPr>
            <a:r>
              <a:rPr lang="en-US" sz="1400" dirty="0" err="1">
                <a:latin typeface="Aptos" panose="020B0004020202020204" pitchFamily="34" charset="0"/>
              </a:rPr>
              <a:t>Inorder</a:t>
            </a:r>
            <a:r>
              <a:rPr lang="en-US" sz="1400" dirty="0">
                <a:latin typeface="Aptos" panose="020B0004020202020204" pitchFamily="34" charset="0"/>
              </a:rPr>
              <a:t> traversal visits nodes in a left-root-right order, commonly used in binary search trees.</a:t>
            </a:r>
          </a:p>
          <a:p>
            <a:pPr marL="0" lvl="1" indent="0">
              <a:buNone/>
            </a:pPr>
            <a:r>
              <a:rPr lang="en-US" altLang="en-US" sz="1400" i="1" dirty="0" err="1">
                <a:solidFill>
                  <a:srgbClr val="242424"/>
                </a:solidFill>
                <a:latin typeface="Aptos" panose="020B0004020202020204" pitchFamily="34" charset="0"/>
              </a:rPr>
              <a:t>Inorder</a:t>
            </a:r>
            <a:r>
              <a:rPr lang="en-US" altLang="en-US" sz="1400" i="1" dirty="0">
                <a:solidFill>
                  <a:srgbClr val="242424"/>
                </a:solidFill>
                <a:latin typeface="Aptos" panose="020B0004020202020204" pitchFamily="34" charset="0"/>
              </a:rPr>
              <a:t> traversal of sample tree is </a:t>
            </a:r>
            <a:r>
              <a:rPr lang="en-US" altLang="en-US" sz="1400" b="1" i="1" dirty="0">
                <a:solidFill>
                  <a:srgbClr val="242424"/>
                </a:solidFill>
                <a:latin typeface="Aptos" panose="020B0004020202020204" pitchFamily="34" charset="0"/>
              </a:rPr>
              <a:t>12, 8, 9, 2, 14, 11, 29, 5, 4, 13, 3, 20, 7, 25, 30</a:t>
            </a:r>
            <a:endParaRPr lang="en-US" sz="1400" b="1" dirty="0">
              <a:latin typeface="Aptos" panose="020B0004020202020204" pitchFamily="34" charset="0"/>
            </a:endParaRPr>
          </a:p>
          <a:p>
            <a:pPr marL="0" indent="0">
              <a:spcBef>
                <a:spcPts val="2500"/>
              </a:spcBef>
              <a:buNone/>
            </a:pPr>
            <a:r>
              <a:rPr lang="en-US" sz="1400" b="1" dirty="0">
                <a:latin typeface="Aptos" panose="020B0004020202020204" pitchFamily="34" charset="0"/>
              </a:rPr>
              <a:t>Preorder Traversal</a:t>
            </a:r>
          </a:p>
          <a:p>
            <a:pPr marL="0" lvl="1" indent="0">
              <a:buNone/>
            </a:pPr>
            <a:r>
              <a:rPr lang="en-US" sz="1400" dirty="0">
                <a:latin typeface="Aptos" panose="020B0004020202020204" pitchFamily="34" charset="0"/>
              </a:rPr>
              <a:t>Preorder traversal follows a root-left-right order, useful for creating a copy of the tree.</a:t>
            </a:r>
          </a:p>
          <a:p>
            <a:pPr marL="0" lvl="1" indent="0">
              <a:buNone/>
            </a:pPr>
            <a:r>
              <a:rPr lang="en-US" sz="1400" i="1" dirty="0">
                <a:latin typeface="Aptos" panose="020B0004020202020204" pitchFamily="34" charset="0"/>
              </a:rPr>
              <a:t>Preorder traversal of above tree is </a:t>
            </a:r>
            <a:r>
              <a:rPr lang="en-US" sz="1400" b="1" i="1" dirty="0">
                <a:latin typeface="Aptos" panose="020B0004020202020204" pitchFamily="34" charset="0"/>
              </a:rPr>
              <a:t>4, 2, 8, 12, 9, 11, 14, 5, 29, 3, 13, 7, 20, 25, 30</a:t>
            </a:r>
            <a:endParaRPr lang="en-US" sz="1400" dirty="0">
              <a:latin typeface="Aptos" panose="020B0004020202020204" pitchFamily="34" charset="0"/>
            </a:endParaRPr>
          </a:p>
          <a:p>
            <a:pPr marL="0" indent="0">
              <a:spcBef>
                <a:spcPts val="2500"/>
              </a:spcBef>
              <a:buNone/>
            </a:pPr>
            <a:r>
              <a:rPr lang="en-US" sz="1400" b="1" dirty="0" err="1">
                <a:latin typeface="Aptos" panose="020B0004020202020204" pitchFamily="34" charset="0"/>
              </a:rPr>
              <a:t>Postorder</a:t>
            </a:r>
            <a:r>
              <a:rPr lang="en-US" sz="1400" b="1" dirty="0">
                <a:latin typeface="Aptos" panose="020B0004020202020204" pitchFamily="34" charset="0"/>
              </a:rPr>
              <a:t> Traversal</a:t>
            </a:r>
          </a:p>
          <a:p>
            <a:pPr marL="0" lvl="1" indent="0">
              <a:buNone/>
            </a:pPr>
            <a:r>
              <a:rPr lang="en-US" sz="1400" dirty="0" err="1">
                <a:latin typeface="Aptos" panose="020B0004020202020204" pitchFamily="34" charset="0"/>
              </a:rPr>
              <a:t>Postorder</a:t>
            </a:r>
            <a:r>
              <a:rPr lang="en-US" sz="1400" dirty="0">
                <a:latin typeface="Aptos" panose="020B0004020202020204" pitchFamily="34" charset="0"/>
              </a:rPr>
              <a:t> traversal visits nodes in a left-right-root order, often used for deleting trees.</a:t>
            </a:r>
          </a:p>
          <a:p>
            <a:pPr marL="0" lvl="1" indent="0">
              <a:buNone/>
            </a:pPr>
            <a:r>
              <a:rPr lang="en-US" sz="1400" i="1" dirty="0" err="1">
                <a:latin typeface="Aptos" panose="020B0004020202020204" pitchFamily="34" charset="0"/>
              </a:rPr>
              <a:t>Postorder</a:t>
            </a:r>
            <a:r>
              <a:rPr lang="en-US" sz="1400" i="1" dirty="0">
                <a:latin typeface="Aptos" panose="020B0004020202020204" pitchFamily="34" charset="0"/>
              </a:rPr>
              <a:t> traversal of above tree is </a:t>
            </a:r>
            <a:r>
              <a:rPr lang="en-US" sz="1400" b="1" i="1" dirty="0">
                <a:latin typeface="Aptos" panose="020B0004020202020204" pitchFamily="34" charset="0"/>
              </a:rPr>
              <a:t>12, 9, 8, 14, 29, 5, 11, 2, 13, 20, 30, 25, 7, 3, 4</a:t>
            </a:r>
            <a:endParaRPr lang="en-IN" sz="1400" dirty="0">
              <a:latin typeface="Aptos" panose="020B0004020202020204" pitchFamily="34" charset="0"/>
            </a:endParaRPr>
          </a:p>
        </p:txBody>
      </p:sp>
      <p:pic>
        <p:nvPicPr>
          <p:cNvPr id="4100" name="Picture 4">
            <a:extLst>
              <a:ext uri="{FF2B5EF4-FFF2-40B4-BE49-F238E27FC236}">
                <a16:creationId xmlns:a16="http://schemas.microsoft.com/office/drawing/2014/main" id="{41F09F04-002B-22C3-0641-C85A98CAC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31" y="2033139"/>
            <a:ext cx="4657915" cy="358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350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5" y="674439"/>
            <a:ext cx="11085934" cy="950567"/>
          </a:xfrm>
        </p:spPr>
        <p:txBody>
          <a:bodyPr>
            <a:normAutofit/>
          </a:bodyPr>
          <a:lstStyle/>
          <a:p>
            <a:r>
              <a:rPr dirty="0"/>
              <a:t>Binary Search Trees – Structure &amp; Operations</a:t>
            </a:r>
          </a:p>
        </p:txBody>
      </p:sp>
      <p:sp>
        <p:nvSpPr>
          <p:cNvPr id="5" name="Rectangle 4"/>
          <p:cNvSpPr/>
          <p:nvPr/>
        </p:nvSpPr>
        <p:spPr>
          <a:xfrm>
            <a:off x="304800" y="2011560"/>
            <a:ext cx="11582400" cy="42672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6" name="Rectangle 5"/>
          <p:cNvSpPr/>
          <p:nvPr/>
        </p:nvSpPr>
        <p:spPr>
          <a:xfrm>
            <a:off x="304800" y="2011560"/>
            <a:ext cx="11582400" cy="42672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sz="1733"/>
          </a:p>
        </p:txBody>
      </p:sp>
      <p:sp>
        <p:nvSpPr>
          <p:cNvPr id="7" name="Rectangle 6"/>
          <p:cNvSpPr/>
          <p:nvPr/>
        </p:nvSpPr>
        <p:spPr>
          <a:xfrm>
            <a:off x="304800" y="2011560"/>
            <a:ext cx="11582400" cy="42672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8" name="Rectangle 7"/>
          <p:cNvSpPr/>
          <p:nvPr/>
        </p:nvSpPr>
        <p:spPr>
          <a:xfrm>
            <a:off x="304800" y="2011560"/>
            <a:ext cx="11582400" cy="3271043"/>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9" name="Rectangle 8"/>
          <p:cNvSpPr/>
          <p:nvPr/>
        </p:nvSpPr>
        <p:spPr>
          <a:xfrm>
            <a:off x="304801" y="2011561"/>
            <a:ext cx="5587999" cy="14323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0" name="Rectangle 9"/>
          <p:cNvSpPr/>
          <p:nvPr/>
        </p:nvSpPr>
        <p:spPr>
          <a:xfrm>
            <a:off x="2895600" y="2011560"/>
            <a:ext cx="406400" cy="406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1" name="TextBox 10"/>
          <p:cNvSpPr txBox="1"/>
          <p:nvPr/>
        </p:nvSpPr>
        <p:spPr>
          <a:xfrm>
            <a:off x="2895600" y="2011560"/>
            <a:ext cx="406400" cy="369332"/>
          </a:xfrm>
          <a:prstGeom prst="rect">
            <a:avLst/>
          </a:prstGeom>
          <a:noFill/>
          <a:ln>
            <a:noFill/>
          </a:ln>
        </p:spPr>
        <p:txBody>
          <a:bodyPr wrap="square" lIns="0" tIns="0" rIns="0" bIns="0" anchor="t">
            <a:spAutoFit/>
          </a:bodyPr>
          <a:lstStyle/>
          <a:p>
            <a:pPr algn="ctr"/>
            <a:endParaRPr sz="2400"/>
          </a:p>
        </p:txBody>
      </p:sp>
      <p:pic>
        <p:nvPicPr>
          <p:cNvPr id="12" name="Picture 11" descr="image.png"/>
          <p:cNvPicPr>
            <a:picLocks noChangeAspect="1"/>
          </p:cNvPicPr>
          <p:nvPr/>
        </p:nvPicPr>
        <p:blipFill>
          <a:blip r:embed="rId3"/>
          <a:stretch>
            <a:fillRect/>
          </a:stretch>
        </p:blipFill>
        <p:spPr>
          <a:xfrm>
            <a:off x="2895600" y="2011560"/>
            <a:ext cx="406400" cy="406400"/>
          </a:xfrm>
          <a:prstGeom prst="rect">
            <a:avLst/>
          </a:prstGeom>
        </p:spPr>
      </p:pic>
      <p:sp>
        <p:nvSpPr>
          <p:cNvPr id="13" name="TextBox 12"/>
          <p:cNvSpPr txBox="1"/>
          <p:nvPr/>
        </p:nvSpPr>
        <p:spPr>
          <a:xfrm>
            <a:off x="304801" y="2621160"/>
            <a:ext cx="5587999" cy="800027"/>
          </a:xfrm>
          <a:prstGeom prst="rect">
            <a:avLst/>
          </a:prstGeom>
          <a:noFill/>
          <a:ln>
            <a:noFill/>
          </a:ln>
        </p:spPr>
        <p:txBody>
          <a:bodyPr wrap="square" lIns="0" tIns="0" rIns="0" bIns="0" anchor="t">
            <a:spAutoFit/>
          </a:bodyPr>
          <a:lstStyle/>
          <a:p>
            <a:pPr algn="ctr"/>
            <a:r>
              <a:rPr sz="1733" b="1">
                <a:solidFill>
                  <a:srgbClr val="616161"/>
                </a:solidFill>
                <a:latin typeface="Proxima Nova"/>
              </a:rPr>
              <a:t>Insert: Build BST</a:t>
            </a:r>
          </a:p>
          <a:p>
            <a:pPr algn="ctr">
              <a:spcAft>
                <a:spcPts val="1600"/>
              </a:spcAft>
            </a:pPr>
            <a:r>
              <a:rPr sz="1733">
                <a:solidFill>
                  <a:srgbClr val="616161"/>
                </a:solidFill>
                <a:latin typeface="Proxima Nova"/>
              </a:rPr>
              <a:t>Insert 50 → 30 → 70 → 20 → 40 → 60 → 80: each goes left/right recursively based on value.</a:t>
            </a:r>
          </a:p>
        </p:txBody>
      </p:sp>
      <p:sp>
        <p:nvSpPr>
          <p:cNvPr id="14" name="Rectangle 13"/>
          <p:cNvSpPr/>
          <p:nvPr/>
        </p:nvSpPr>
        <p:spPr>
          <a:xfrm>
            <a:off x="6299201" y="2011561"/>
            <a:ext cx="5587999" cy="14323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5" name="Rectangle 14"/>
          <p:cNvSpPr/>
          <p:nvPr/>
        </p:nvSpPr>
        <p:spPr>
          <a:xfrm>
            <a:off x="8890000" y="2011560"/>
            <a:ext cx="406400" cy="406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16" name="TextBox 15"/>
          <p:cNvSpPr txBox="1"/>
          <p:nvPr/>
        </p:nvSpPr>
        <p:spPr>
          <a:xfrm>
            <a:off x="8890000" y="2011560"/>
            <a:ext cx="406400" cy="369332"/>
          </a:xfrm>
          <a:prstGeom prst="rect">
            <a:avLst/>
          </a:prstGeom>
          <a:noFill/>
          <a:ln>
            <a:noFill/>
          </a:ln>
        </p:spPr>
        <p:txBody>
          <a:bodyPr wrap="square" lIns="0" tIns="0" rIns="0" bIns="0" anchor="t">
            <a:spAutoFit/>
          </a:bodyPr>
          <a:lstStyle/>
          <a:p>
            <a:pPr algn="ctr"/>
            <a:endParaRPr sz="2400"/>
          </a:p>
        </p:txBody>
      </p:sp>
      <p:pic>
        <p:nvPicPr>
          <p:cNvPr id="17" name="Picture 16" descr="image.png"/>
          <p:cNvPicPr>
            <a:picLocks noChangeAspect="1"/>
          </p:cNvPicPr>
          <p:nvPr/>
        </p:nvPicPr>
        <p:blipFill>
          <a:blip r:embed="rId4"/>
          <a:stretch>
            <a:fillRect/>
          </a:stretch>
        </p:blipFill>
        <p:spPr>
          <a:xfrm>
            <a:off x="8890000" y="2011560"/>
            <a:ext cx="406400" cy="406400"/>
          </a:xfrm>
          <a:prstGeom prst="rect">
            <a:avLst/>
          </a:prstGeom>
        </p:spPr>
      </p:pic>
      <p:sp>
        <p:nvSpPr>
          <p:cNvPr id="18" name="TextBox 17"/>
          <p:cNvSpPr txBox="1"/>
          <p:nvPr/>
        </p:nvSpPr>
        <p:spPr>
          <a:xfrm>
            <a:off x="6299201" y="2621161"/>
            <a:ext cx="5587999" cy="800027"/>
          </a:xfrm>
          <a:prstGeom prst="rect">
            <a:avLst/>
          </a:prstGeom>
          <a:noFill/>
          <a:ln>
            <a:noFill/>
          </a:ln>
        </p:spPr>
        <p:txBody>
          <a:bodyPr wrap="square" lIns="0" tIns="0" rIns="0" bIns="0" anchor="t">
            <a:spAutoFit/>
          </a:bodyPr>
          <a:lstStyle/>
          <a:p>
            <a:pPr algn="ctr"/>
            <a:r>
              <a:rPr sz="1733" b="1">
                <a:solidFill>
                  <a:srgbClr val="616161"/>
                </a:solidFill>
                <a:latin typeface="Proxima Nova"/>
              </a:rPr>
              <a:t>Search: Find Value</a:t>
            </a:r>
          </a:p>
          <a:p>
            <a:pPr algn="ctr">
              <a:spcAft>
                <a:spcPts val="1600"/>
              </a:spcAft>
            </a:pPr>
            <a:r>
              <a:rPr sz="1733">
                <a:solidFill>
                  <a:srgbClr val="616161"/>
                </a:solidFill>
                <a:latin typeface="Proxima Nova"/>
              </a:rPr>
              <a:t>Search 60: 60 &lt; 50? No → 60 &gt; 50 → go right → 60 = 60 → found!</a:t>
            </a:r>
          </a:p>
        </p:txBody>
      </p:sp>
      <p:sp>
        <p:nvSpPr>
          <p:cNvPr id="19" name="Rectangle 18"/>
          <p:cNvSpPr/>
          <p:nvPr/>
        </p:nvSpPr>
        <p:spPr>
          <a:xfrm>
            <a:off x="304801" y="3850284"/>
            <a:ext cx="5587999" cy="14323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20" name="Rectangle 19"/>
          <p:cNvSpPr/>
          <p:nvPr/>
        </p:nvSpPr>
        <p:spPr>
          <a:xfrm>
            <a:off x="2895600" y="3850283"/>
            <a:ext cx="406400" cy="406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21" name="TextBox 20"/>
          <p:cNvSpPr txBox="1"/>
          <p:nvPr/>
        </p:nvSpPr>
        <p:spPr>
          <a:xfrm>
            <a:off x="2895600" y="3850283"/>
            <a:ext cx="406400" cy="369332"/>
          </a:xfrm>
          <a:prstGeom prst="rect">
            <a:avLst/>
          </a:prstGeom>
          <a:noFill/>
          <a:ln>
            <a:noFill/>
          </a:ln>
        </p:spPr>
        <p:txBody>
          <a:bodyPr wrap="square" lIns="0" tIns="0" rIns="0" bIns="0" anchor="t">
            <a:spAutoFit/>
          </a:bodyPr>
          <a:lstStyle/>
          <a:p>
            <a:pPr algn="ctr"/>
            <a:endParaRPr sz="2400"/>
          </a:p>
        </p:txBody>
      </p:sp>
      <p:pic>
        <p:nvPicPr>
          <p:cNvPr id="22" name="Picture 21" descr="image.png"/>
          <p:cNvPicPr>
            <a:picLocks noChangeAspect="1"/>
          </p:cNvPicPr>
          <p:nvPr/>
        </p:nvPicPr>
        <p:blipFill>
          <a:blip r:embed="rId5"/>
          <a:stretch>
            <a:fillRect/>
          </a:stretch>
        </p:blipFill>
        <p:spPr>
          <a:xfrm>
            <a:off x="2895600" y="3850283"/>
            <a:ext cx="406400" cy="406400"/>
          </a:xfrm>
          <a:prstGeom prst="rect">
            <a:avLst/>
          </a:prstGeom>
        </p:spPr>
      </p:pic>
      <p:sp>
        <p:nvSpPr>
          <p:cNvPr id="23" name="TextBox 22"/>
          <p:cNvSpPr txBox="1"/>
          <p:nvPr/>
        </p:nvSpPr>
        <p:spPr>
          <a:xfrm>
            <a:off x="304801" y="4459883"/>
            <a:ext cx="5587999" cy="800027"/>
          </a:xfrm>
          <a:prstGeom prst="rect">
            <a:avLst/>
          </a:prstGeom>
          <a:noFill/>
          <a:ln>
            <a:noFill/>
          </a:ln>
        </p:spPr>
        <p:txBody>
          <a:bodyPr wrap="square" lIns="0" tIns="0" rIns="0" bIns="0" anchor="t">
            <a:spAutoFit/>
          </a:bodyPr>
          <a:lstStyle/>
          <a:p>
            <a:pPr algn="ctr"/>
            <a:r>
              <a:rPr sz="1733" b="1">
                <a:solidFill>
                  <a:srgbClr val="616161"/>
                </a:solidFill>
                <a:latin typeface="Proxima Nova"/>
              </a:rPr>
              <a:t>Delete: Node w/ 2 Children</a:t>
            </a:r>
          </a:p>
          <a:p>
            <a:pPr algn="ctr">
              <a:spcAft>
                <a:spcPts val="1600"/>
              </a:spcAft>
            </a:pPr>
            <a:r>
              <a:rPr sz="1733">
                <a:solidFill>
                  <a:srgbClr val="616161"/>
                </a:solidFill>
                <a:latin typeface="Proxima Nova"/>
              </a:rPr>
              <a:t>Delete 50 (root): find inorder successor (60), replace, delete successor node.</a:t>
            </a:r>
          </a:p>
        </p:txBody>
      </p:sp>
      <p:sp>
        <p:nvSpPr>
          <p:cNvPr id="24" name="Rectangle 23"/>
          <p:cNvSpPr/>
          <p:nvPr/>
        </p:nvSpPr>
        <p:spPr>
          <a:xfrm>
            <a:off x="6299201" y="3850284"/>
            <a:ext cx="5587999" cy="14323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25" name="Rectangle 24"/>
          <p:cNvSpPr/>
          <p:nvPr/>
        </p:nvSpPr>
        <p:spPr>
          <a:xfrm>
            <a:off x="8890000" y="3850283"/>
            <a:ext cx="406400" cy="406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2400"/>
          </a:p>
        </p:txBody>
      </p:sp>
      <p:sp>
        <p:nvSpPr>
          <p:cNvPr id="26" name="TextBox 25"/>
          <p:cNvSpPr txBox="1"/>
          <p:nvPr/>
        </p:nvSpPr>
        <p:spPr>
          <a:xfrm>
            <a:off x="8890000" y="3850283"/>
            <a:ext cx="406400" cy="369332"/>
          </a:xfrm>
          <a:prstGeom prst="rect">
            <a:avLst/>
          </a:prstGeom>
          <a:noFill/>
          <a:ln>
            <a:noFill/>
          </a:ln>
        </p:spPr>
        <p:txBody>
          <a:bodyPr wrap="square" lIns="0" tIns="0" rIns="0" bIns="0" anchor="t">
            <a:spAutoFit/>
          </a:bodyPr>
          <a:lstStyle/>
          <a:p>
            <a:pPr algn="ctr"/>
            <a:endParaRPr sz="2400"/>
          </a:p>
        </p:txBody>
      </p:sp>
      <p:pic>
        <p:nvPicPr>
          <p:cNvPr id="27" name="Picture 26" descr="image.png"/>
          <p:cNvPicPr>
            <a:picLocks noChangeAspect="1"/>
          </p:cNvPicPr>
          <p:nvPr/>
        </p:nvPicPr>
        <p:blipFill>
          <a:blip r:embed="rId6"/>
          <a:stretch>
            <a:fillRect/>
          </a:stretch>
        </p:blipFill>
        <p:spPr>
          <a:xfrm>
            <a:off x="8890000" y="3850283"/>
            <a:ext cx="406400" cy="406400"/>
          </a:xfrm>
          <a:prstGeom prst="rect">
            <a:avLst/>
          </a:prstGeom>
        </p:spPr>
      </p:pic>
      <p:sp>
        <p:nvSpPr>
          <p:cNvPr id="28" name="TextBox 27"/>
          <p:cNvSpPr txBox="1"/>
          <p:nvPr/>
        </p:nvSpPr>
        <p:spPr>
          <a:xfrm>
            <a:off x="6299201" y="4459883"/>
            <a:ext cx="5587999" cy="800027"/>
          </a:xfrm>
          <a:prstGeom prst="rect">
            <a:avLst/>
          </a:prstGeom>
          <a:noFill/>
          <a:ln>
            <a:noFill/>
          </a:ln>
        </p:spPr>
        <p:txBody>
          <a:bodyPr wrap="square" lIns="0" tIns="0" rIns="0" bIns="0" anchor="t">
            <a:spAutoFit/>
          </a:bodyPr>
          <a:lstStyle/>
          <a:p>
            <a:pPr algn="ctr"/>
            <a:r>
              <a:rPr sz="1733" b="1">
                <a:solidFill>
                  <a:srgbClr val="616161"/>
                </a:solidFill>
                <a:latin typeface="Proxima Nova"/>
              </a:rPr>
              <a:t>BST Property</a:t>
            </a:r>
          </a:p>
          <a:p>
            <a:pPr algn="ctr">
              <a:spcAft>
                <a:spcPts val="1600"/>
              </a:spcAft>
            </a:pPr>
            <a:r>
              <a:rPr sz="1733">
                <a:solidFill>
                  <a:srgbClr val="616161"/>
                </a:solidFill>
                <a:latin typeface="Proxima Nova"/>
              </a:rPr>
              <a:t>All left descendants &lt; node, all right &gt; node. Enables fast search, O(log n) avg-case.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966E0DB-F016-2B3B-3A96-D7CFD411A306}"/>
              </a:ext>
            </a:extLst>
          </p:cNvPr>
          <p:cNvSpPr>
            <a:spLocks noGrp="1"/>
          </p:cNvSpPr>
          <p:nvPr>
            <p:ph type="ctrTitle"/>
          </p:nvPr>
        </p:nvSpPr>
        <p:spPr>
          <a:xfrm>
            <a:off x="521208" y="1211766"/>
            <a:ext cx="7237052" cy="4727988"/>
          </a:xfrm>
        </p:spPr>
        <p:txBody>
          <a:bodyPr anchor="b">
            <a:normAutofit/>
          </a:bodyPr>
          <a:lstStyle/>
          <a:p>
            <a:r>
              <a:rPr lang="en-IN" sz="7400"/>
              <a:t>Advanced Tree Structures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0925037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523</TotalTime>
  <Words>2206</Words>
  <Application>Microsoft Office PowerPoint</Application>
  <PresentationFormat>Widescreen</PresentationFormat>
  <Paragraphs>170</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Narrow</vt:lpstr>
      <vt:lpstr>Arial</vt:lpstr>
      <vt:lpstr>Bierstadt</vt:lpstr>
      <vt:lpstr>Proxima Nova</vt:lpstr>
      <vt:lpstr>GestaltVTI</vt:lpstr>
      <vt:lpstr>Understanding Trees in Data Structures</vt:lpstr>
      <vt:lpstr>Agenda for Tree Structures</vt:lpstr>
      <vt:lpstr>Introduction to Trees</vt:lpstr>
      <vt:lpstr>Basic Definitions and Terminology</vt:lpstr>
      <vt:lpstr>Tree Properties and Types</vt:lpstr>
      <vt:lpstr>Use Cases and Importance in Computer Science</vt:lpstr>
      <vt:lpstr>Traversals</vt:lpstr>
      <vt:lpstr>Binary Search Trees – Structure &amp; Operations</vt:lpstr>
      <vt:lpstr>Advanced Tree Structures</vt:lpstr>
      <vt:lpstr>Heap: Definition, Types, and Operations</vt:lpstr>
      <vt:lpstr>Heaps – Min/Max Structures &amp; Applications</vt:lpstr>
      <vt:lpstr>Common Tree Algorithms</vt:lpstr>
      <vt:lpstr>Depth-First Search (DFS) and Breadth-First Search (BFS)</vt:lpstr>
      <vt:lpstr>Working Example</vt:lpstr>
      <vt:lpstr>PowerPoint Presentation</vt:lpstr>
      <vt:lpstr>PowerPoint Presentation</vt:lpstr>
      <vt:lpstr>Practice problems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Astha Agarwal</dc:creator>
  <cp:lastModifiedBy>Astha Agarwal</cp:lastModifiedBy>
  <cp:revision>1</cp:revision>
  <dcterms:created xsi:type="dcterms:W3CDTF">2025-06-20T03:20:22Z</dcterms:created>
  <dcterms:modified xsi:type="dcterms:W3CDTF">2025-06-21T07:54:57Z</dcterms:modified>
</cp:coreProperties>
</file>